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sldIdLst>
    <p:sldId id="257" r:id="rId2"/>
    <p:sldId id="264" r:id="rId3"/>
    <p:sldId id="258" r:id="rId4"/>
    <p:sldId id="263" r:id="rId5"/>
    <p:sldId id="259" r:id="rId6"/>
    <p:sldId id="265" r:id="rId7"/>
    <p:sldId id="260" r:id="rId8"/>
    <p:sldId id="266" r:id="rId9"/>
    <p:sldId id="261" r:id="rId10"/>
    <p:sldId id="267" r:id="rId11"/>
    <p:sldId id="262" r:id="rId12"/>
    <p:sldId id="268" r:id="rId13"/>
    <p:sldId id="269" r:id="rId14"/>
    <p:sldId id="270" r:id="rId15"/>
    <p:sldId id="271" r:id="rId16"/>
    <p:sldId id="273" r:id="rId1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ts val="788"/>
      </a:spcBef>
      <a:spcAft>
        <a:spcPct val="0"/>
      </a:spcAft>
      <a:buClr>
        <a:srgbClr val="000000"/>
      </a:buClr>
      <a:buSzPct val="100000"/>
      <a:buFont typeface="Arial" charset="0"/>
      <a:buChar char="•"/>
      <a:defRPr sz="3200" kern="1200">
        <a:solidFill>
          <a:srgbClr val="000000"/>
        </a:solidFill>
        <a:latin typeface="Arial" charset="0"/>
        <a:ea typeface="+mn-ea"/>
        <a:cs typeface="+mn-cs"/>
      </a:defRPr>
    </a:lvl1pPr>
    <a:lvl2pPr marL="457200" algn="l" rtl="0" fontAlgn="base">
      <a:spcBef>
        <a:spcPts val="788"/>
      </a:spcBef>
      <a:spcAft>
        <a:spcPct val="0"/>
      </a:spcAft>
      <a:buClr>
        <a:srgbClr val="000000"/>
      </a:buClr>
      <a:buSzPct val="100000"/>
      <a:buFont typeface="Arial" charset="0"/>
      <a:buChar char="•"/>
      <a:defRPr sz="3200" kern="1200">
        <a:solidFill>
          <a:srgbClr val="000000"/>
        </a:solidFill>
        <a:latin typeface="Arial" charset="0"/>
        <a:ea typeface="+mn-ea"/>
        <a:cs typeface="+mn-cs"/>
      </a:defRPr>
    </a:lvl2pPr>
    <a:lvl3pPr marL="914400" algn="l" rtl="0" fontAlgn="base">
      <a:spcBef>
        <a:spcPts val="788"/>
      </a:spcBef>
      <a:spcAft>
        <a:spcPct val="0"/>
      </a:spcAft>
      <a:buClr>
        <a:srgbClr val="000000"/>
      </a:buClr>
      <a:buSzPct val="100000"/>
      <a:buFont typeface="Arial" charset="0"/>
      <a:buChar char="•"/>
      <a:defRPr sz="3200" kern="1200">
        <a:solidFill>
          <a:srgbClr val="000000"/>
        </a:solidFill>
        <a:latin typeface="Arial" charset="0"/>
        <a:ea typeface="+mn-ea"/>
        <a:cs typeface="+mn-cs"/>
      </a:defRPr>
    </a:lvl3pPr>
    <a:lvl4pPr marL="1371600" algn="l" rtl="0" fontAlgn="base">
      <a:spcBef>
        <a:spcPts val="788"/>
      </a:spcBef>
      <a:spcAft>
        <a:spcPct val="0"/>
      </a:spcAft>
      <a:buClr>
        <a:srgbClr val="000000"/>
      </a:buClr>
      <a:buSzPct val="100000"/>
      <a:buFont typeface="Arial" charset="0"/>
      <a:buChar char="•"/>
      <a:defRPr sz="3200" kern="1200">
        <a:solidFill>
          <a:srgbClr val="000000"/>
        </a:solidFill>
        <a:latin typeface="Arial" charset="0"/>
        <a:ea typeface="+mn-ea"/>
        <a:cs typeface="+mn-cs"/>
      </a:defRPr>
    </a:lvl4pPr>
    <a:lvl5pPr marL="1828800" algn="l" rtl="0" fontAlgn="base">
      <a:spcBef>
        <a:spcPts val="788"/>
      </a:spcBef>
      <a:spcAft>
        <a:spcPct val="0"/>
      </a:spcAft>
      <a:buClr>
        <a:srgbClr val="000000"/>
      </a:buClr>
      <a:buSzPct val="100000"/>
      <a:buFont typeface="Arial" charset="0"/>
      <a:buChar char="•"/>
      <a:defRPr sz="3200" kern="1200">
        <a:solidFill>
          <a:srgbClr val="0000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00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00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00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0000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99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7" autoAdjust="0"/>
    <p:restoredTop sz="98005" autoAdjust="0"/>
  </p:normalViewPr>
  <p:slideViewPr>
    <p:cSldViewPr>
      <p:cViewPr>
        <p:scale>
          <a:sx n="75" d="100"/>
          <a:sy n="75" d="100"/>
        </p:scale>
        <p:origin x="-1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-781" y="-8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227013"/>
            <a:ext cx="1588" cy="15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1513" y="3236913"/>
            <a:ext cx="7808912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04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1507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25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3555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45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5603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66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7651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86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29699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ln/>
        </p:spPr>
      </p:sp>
      <p:sp>
        <p:nvSpPr>
          <p:cNvPr id="307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PT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squema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Text Box 1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PT"/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pt-PT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98" r:id="rId2"/>
    <p:sldLayoutId id="2147483697" r:id="rId3"/>
    <p:sldLayoutId id="2147483696" r:id="rId4"/>
    <p:sldLayoutId id="2147483695" r:id="rId5"/>
    <p:sldLayoutId id="2147483694" r:id="rId6"/>
    <p:sldLayoutId id="2147483693" r:id="rId7"/>
    <p:sldLayoutId id="2147483692" r:id="rId8"/>
    <p:sldLayoutId id="2147483691" r:id="rId9"/>
    <p:sldLayoutId id="2147483690" r:id="rId10"/>
    <p:sldLayoutId id="2147483689" r:id="rId11"/>
    <p:sldLayoutId id="2147483688" r:id="rId12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5pPr>
      <a:lvl6pPr marL="4572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6pPr>
      <a:lvl7pPr marL="9144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7pPr>
      <a:lvl8pPr marL="1371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8pPr>
      <a:lvl9pPr marL="18288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9pPr>
    </p:titleStyle>
    <p:bodyStyle>
      <a:lvl1pPr marL="341313" indent="-341313" algn="l" defTabSz="449263" rtl="0" eaLnBrk="0" fontAlgn="base" hangingPunct="0">
        <a:spcBef>
          <a:spcPts val="788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spcBef>
          <a:spcPts val="688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0" fontAlgn="base" hangingPunct="0">
        <a:spcBef>
          <a:spcPts val="588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0" fontAlgn="base" hangingPunct="0">
        <a:spcBef>
          <a:spcPts val="488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spcBef>
          <a:spcPts val="488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spcBef>
          <a:spcPts val="488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spcBef>
          <a:spcPts val="488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spcBef>
          <a:spcPts val="488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spcBef>
          <a:spcPts val="488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auto">
          <a:xfrm>
            <a:off x="2097088" y="2652713"/>
            <a:ext cx="480853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pt-BR" b="1" i="1"/>
              <a:t>A BÍBLIA E O CELULAR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3075" name="Picture 7" descr="12012934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  <p:sndAc>
      <p:stSnd loop="1">
        <p:snd r:embed="rId3" name="Cortázar - Autumn ro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bibliavy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16013" y="3911600"/>
            <a:ext cx="71755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Ti immagini che succederebbe se usassimo la nostra Bibbia come usiamo il nostro cellulare?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biblia 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95288" y="3797300"/>
            <a:ext cx="8748712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E se sempre portassimo la nostra Bibbia in tasca o </a:t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nella borsa?</a:t>
            </a:r>
          </a:p>
          <a:p>
            <a:pPr eaLnBrk="0" hangingPunct="0"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E se la guardassimo ad ogni istante durante il giorno?</a:t>
            </a:r>
          </a:p>
          <a:p>
            <a:pPr eaLnBrk="0" hangingPunct="0"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E se tornassimo a cercarla se la dimentichiamo a casa o in ufficio?</a:t>
            </a:r>
          </a:p>
          <a:p>
            <a:pPr eaLnBrk="0" hangingPunct="0"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E se la usassimo per mandare messaggini ai  nostri amici?</a:t>
            </a:r>
          </a:p>
          <a:p>
            <a:pPr eaLnBrk="0" hangingPunct="0"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E se la trattassimo come se non potessimo vivere senza di lei?</a:t>
            </a:r>
          </a:p>
          <a:p>
            <a:pPr eaLnBrk="0" hangingPunct="0"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E se la regalassimo ai ragazzi?</a:t>
            </a:r>
          </a:p>
          <a:p>
            <a:pPr eaLnBrk="0" hangingPunct="0">
              <a:buFont typeface="Arial" charset="0"/>
              <a:buNone/>
            </a:pPr>
            <a:endParaRPr lang="pt-BR" sz="2000" b="1" i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bib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55650" y="4930775"/>
            <a:ext cx="7993063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E se la usassimo quando viaggiamo?</a:t>
            </a:r>
          </a:p>
          <a:p>
            <a:pPr eaLnBrk="0" hangingPunct="0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E se la prendessimo per i casi di emergenza?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 descr="Apresentação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900113" y="749300"/>
            <a:ext cx="7667625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*Al contrario del cellulare</a:t>
            </a: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, </a:t>
            </a:r>
          </a:p>
          <a:p>
            <a:pPr algn="ctr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l</a:t>
            </a: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a Bibbia non perde campo, </a:t>
            </a:r>
          </a:p>
          <a:p>
            <a:pPr algn="ctr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 ”funziona” in qualsiasi luogo.</a:t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endParaRPr lang="pt-BR" sz="2400" b="1" i="1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*Non bisogna preoccuparsi per l’esaurimento del credito perché Gesù ha già pagato il conto e il credito è senza fine.</a:t>
            </a:r>
          </a:p>
          <a:p>
            <a:pPr algn="ctr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*E il massimo è che non cade mai la linea e la carica della  batteria è a vita.</a:t>
            </a:r>
          </a:p>
          <a:p>
            <a:pPr algn="ctr" eaLnBrk="0" hangingPunct="0">
              <a:buClrTx/>
              <a:buSzTx/>
              <a:buFontTx/>
              <a:buNone/>
            </a:pPr>
            <a:endParaRPr lang="pt-BR" sz="2400" b="1" i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173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29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173">
                                            <p:txEl>
                                              <p:charRg st="29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57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7173">
                                            <p:txEl>
                                              <p:charRg st="57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90" end="2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7173">
                                            <p:txEl>
                                              <p:charRg st="90" end="2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charRg st="207" end="2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3">
                                            <p:txEl>
                                              <p:charRg st="207" end="2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biblia-sagr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11188" y="4806950"/>
            <a:ext cx="8713787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”C</a:t>
            </a:r>
            <a:r>
              <a:rPr lang="pt-BR" sz="2800" b="1" i="1">
                <a:solidFill>
                  <a:schemeClr val="bg1"/>
                </a:solidFill>
                <a:latin typeface="Comic Sans MS" pitchFamily="66" charset="0"/>
              </a:rPr>
              <a:t>ercate il Signore, mentre si fa trovare; invocatelo, mentre è vicino'!  (Is 55:6)*</a:t>
            </a:r>
            <a:r>
              <a:rPr lang="pt-BR" sz="28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8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400" b="1">
                <a:solidFill>
                  <a:schemeClr val="bg1"/>
                </a:solidFill>
                <a:latin typeface="Comic Sans MS" pitchFamily="66" charset="0"/>
              </a:rPr>
            </a:br>
            <a:endParaRPr lang="pt-BR" sz="2400" b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godwin_bible4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79413" y="3532188"/>
            <a:ext cx="8296275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 NELLA BIBBIA TROVIAMO </a:t>
            </a:r>
          </a:p>
          <a:p>
            <a:pPr algn="ctr" eaLnBrk="0" hangingPunct="0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ALCUNI TELEFONI DI EMERGENZA: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sbb_letra_gigante_rc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1338" y="-531813"/>
            <a:ext cx="10153651" cy="777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755650" y="2486025"/>
            <a:ext cx="7854950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Quando sei triste, digita Giovanni 14.</a:t>
            </a:r>
          </a:p>
          <a:p>
            <a:pPr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Quando qualcuno parla male di te, digita Salmo 27.</a:t>
            </a:r>
          </a:p>
          <a:p>
            <a:pPr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 </a:t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Quando sei  nervoso(a), digita Salmo 51.</a:t>
            </a:r>
          </a:p>
          <a:p>
            <a:pPr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Quando sei preoccupato(a), digita Matteo 6:19,34.</a:t>
            </a:r>
          </a:p>
          <a:p>
            <a:pPr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 </a:t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Quando sei in pericolo, digita Salmo 91.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biblia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611188" y="3013075"/>
            <a:ext cx="9144000" cy="384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Quando Dio sembra distante, digita Salmo 63.</a:t>
            </a:r>
          </a:p>
          <a:p>
            <a:pPr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Quando la tua fede ha bisogno di essere attivata, digita Ebrei 11.</a:t>
            </a:r>
          </a:p>
          <a:p>
            <a:pPr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 </a:t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Quando sei solo(a) e hai paura, digita Salmo 23.</a:t>
            </a:r>
          </a:p>
          <a:p>
            <a:pPr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 </a:t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Quando sei aspro e critico, digita 1 Corinzi 13.</a:t>
            </a:r>
          </a:p>
          <a:p>
            <a:pPr>
              <a:buFont typeface="Arial" charset="0"/>
              <a:buNone/>
            </a:pP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>Per sapere il segreto della felicità, digita Colossesi 3:12-17.</a:t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pt-BR" sz="2000" b="1" i="1">
                <a:solidFill>
                  <a:schemeClr val="bg1"/>
                </a:solidFill>
                <a:latin typeface="Comic Sans MS" pitchFamily="66" charset="0"/>
              </a:rPr>
            </a:br>
            <a:endParaRPr lang="pt-BR" sz="2000" b="1" i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Biblia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0"/>
            <a:ext cx="626427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5300663"/>
            <a:ext cx="914400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Quando ti senti triste e solo(a),</a:t>
            </a:r>
          </a:p>
          <a:p>
            <a:pPr algn="ctr"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digita Romani 8:31-39.</a:t>
            </a:r>
            <a:b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</a:br>
            <a:endParaRPr lang="pt-BR" sz="2400" b="1" i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y1p-oO2kHp6k_E6SH9dyS2_CjqImmjG63v-j-9b8B5yZNdXKGpM52u90c8otS1-dq0v7MyySKtVg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-171450"/>
            <a:ext cx="950595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322388" y="2205038"/>
            <a:ext cx="6508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b="1" i="1">
                <a:solidFill>
                  <a:schemeClr val="tx1"/>
                </a:solidFill>
                <a:latin typeface="Comic Sans MS" pitchFamily="66" charset="0"/>
              </a:rPr>
              <a:t>Quando desideri pace e riposo, </a:t>
            </a:r>
            <a:br>
              <a:rPr lang="pt-BR" b="1" i="1">
                <a:solidFill>
                  <a:schemeClr val="tx1"/>
                </a:solidFill>
                <a:latin typeface="Comic Sans MS" pitchFamily="66" charset="0"/>
              </a:rPr>
            </a:br>
            <a:r>
              <a:rPr lang="pt-BR" b="1" i="1">
                <a:solidFill>
                  <a:schemeClr val="tx1"/>
                </a:solidFill>
                <a:latin typeface="Comic Sans MS" pitchFamily="66" charset="0"/>
              </a:rPr>
              <a:t>digita Matteo 11:25-30.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59566855_6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7917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55650" y="2924175"/>
            <a:ext cx="715645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Quando il mondo sembra più grande di Dio,</a:t>
            </a:r>
            <a:br>
              <a:rPr lang="pt-BR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b="1" i="1">
                <a:solidFill>
                  <a:schemeClr val="bg1"/>
                </a:solidFill>
                <a:latin typeface="Comic Sans MS" pitchFamily="66" charset="0"/>
              </a:rPr>
              <a:t>digita Salmo 90.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952756638_7b3716641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68313" y="4703763"/>
            <a:ext cx="8640762" cy="203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sz="1600" b="1" i="1">
                <a:solidFill>
                  <a:schemeClr val="bg1"/>
                </a:solidFill>
                <a:latin typeface="Comic Sans MS" pitchFamily="66" charset="0"/>
              </a:rPr>
              <a:t>HO RICEVUTO QUESTO ELENCO DI TELEFONI DI EMERGENZA E MI SEMBRA COSA BUONA CONDIVIDERLO CON GLI AMICI.</a:t>
            </a:r>
          </a:p>
          <a:p>
            <a:pPr algn="ctr" eaLnBrk="0" hangingPunct="0">
              <a:buFont typeface="Arial" charset="0"/>
              <a:buNone/>
            </a:pPr>
            <a:r>
              <a:rPr lang="pt-BR" sz="1600" b="1" i="1">
                <a:solidFill>
                  <a:schemeClr val="bg1"/>
                </a:solidFill>
                <a:latin typeface="Comic Sans MS" pitchFamily="66" charset="0"/>
              </a:rPr>
              <a:t> </a:t>
            </a:r>
            <a:br>
              <a:rPr lang="pt-BR" sz="1600" b="1" i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800" b="1" i="1">
                <a:solidFill>
                  <a:schemeClr val="bg1"/>
                </a:solidFill>
                <a:latin typeface="Comic Sans MS" pitchFamily="66" charset="0"/>
              </a:rPr>
              <a:t>Trascrivilo nella tua agenda, uno di questi numeri potrà essere </a:t>
            </a:r>
          </a:p>
          <a:p>
            <a:pPr algn="ctr" eaLnBrk="0" hangingPunct="0">
              <a:buFont typeface="Arial" charset="0"/>
              <a:buNone/>
            </a:pPr>
            <a:r>
              <a:rPr lang="pt-BR" sz="2400" b="1" i="1">
                <a:solidFill>
                  <a:schemeClr val="bg1"/>
                </a:solidFill>
                <a:latin typeface="Comic Sans MS" pitchFamily="66" charset="0"/>
              </a:rPr>
              <a:t>IMPORTANTE </a:t>
            </a:r>
          </a:p>
          <a:p>
            <a:pPr algn="ctr" eaLnBrk="0" hangingPunct="0">
              <a:buFont typeface="Arial" charset="0"/>
              <a:buNone/>
            </a:pPr>
            <a:r>
              <a:rPr lang="pt-BR" sz="1800" b="1" i="1">
                <a:solidFill>
                  <a:schemeClr val="bg1"/>
                </a:solidFill>
                <a:latin typeface="Comic Sans MS" pitchFamily="66" charset="0"/>
              </a:rPr>
              <a:t>in qualsiasi MOMENTO nella tua VITA!!!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364">
                                            <p:txEl>
                                              <p:charRg st="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364">
                                            <p:txEl>
                                              <p:charRg st="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364">
                                            <p:txEl>
                                              <p:charRg st="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108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5364">
                                            <p:txEl>
                                              <p:charRg st="108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5364">
                                            <p:txEl>
                                              <p:charRg st="108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5364">
                                            <p:txEl>
                                              <p:charRg st="108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6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17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5364">
                                            <p:txEl>
                                              <p:charRg st="17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5364">
                                            <p:txEl>
                                              <p:charRg st="17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5364">
                                            <p:txEl>
                                              <p:charRg st="17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185" end="2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5364">
                                            <p:txEl>
                                              <p:charRg st="185" end="2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5364">
                                            <p:txEl>
                                              <p:charRg st="185" end="22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5364">
                                            <p:txEl>
                                              <p:charRg st="185" end="22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bib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171450"/>
            <a:ext cx="950595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95288" y="931863"/>
            <a:ext cx="8208962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>
              <a:buFont typeface="Arial" charset="0"/>
              <a:buNone/>
            </a:pPr>
            <a:r>
              <a:rPr lang="pt-BR" sz="2400" i="1">
                <a:solidFill>
                  <a:schemeClr val="bg1"/>
                </a:solidFill>
                <a:latin typeface="Comic Sans MS" pitchFamily="66" charset="0"/>
              </a:rPr>
              <a:t>Invia ai tuoi amici...</a:t>
            </a:r>
            <a:br>
              <a:rPr lang="pt-BR" sz="2400" i="1">
                <a:solidFill>
                  <a:schemeClr val="bg1"/>
                </a:solidFill>
                <a:latin typeface="Comic Sans MS" pitchFamily="66" charset="0"/>
              </a:rPr>
            </a:br>
            <a:endParaRPr lang="pt-BR" sz="2400" i="1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biblia-597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827088" y="2420938"/>
            <a:ext cx="6369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pt-BR" sz="4000" b="1" i="1">
                <a:solidFill>
                  <a:schemeClr val="accent2"/>
                </a:solidFill>
                <a:latin typeface="Comic Sans MS" pitchFamily="66" charset="0"/>
              </a:rPr>
              <a:t>...e che Dio ci benedica.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 descr="462815-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239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2997200"/>
            <a:ext cx="3673475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LA_SACRA_BIBBIA 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341313" marR="0" indent="-341313" algn="l" defTabSz="449263" rtl="0" eaLnBrk="1" fontAlgn="base" latinLnBrk="0" hangingPunct="1">
          <a:lnSpc>
            <a:spcPct val="100000"/>
          </a:lnSpc>
          <a:spcBef>
            <a:spcPts val="788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Char char="•"/>
          <a:tabLst/>
          <a:defRPr kumimoji="0" lang="en-GB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341313" marR="0" indent="-341313" algn="l" defTabSz="449263" rtl="0" eaLnBrk="1" fontAlgn="base" latinLnBrk="0" hangingPunct="1">
          <a:lnSpc>
            <a:spcPct val="100000"/>
          </a:lnSpc>
          <a:spcBef>
            <a:spcPts val="788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Char char="•"/>
          <a:tabLst/>
          <a:defRPr kumimoji="0" lang="en-GB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LA_SACRA_BIBBIA 1</Template>
  <TotalTime>38</TotalTime>
  <Words>158</Words>
  <Application>Microsoft Office PowerPoint</Application>
  <PresentationFormat>Presentazione su schermo (4:3)</PresentationFormat>
  <Paragraphs>38</Paragraphs>
  <Slides>16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0" baseType="lpstr">
      <vt:lpstr>Arial</vt:lpstr>
      <vt:lpstr>Times New Roman</vt:lpstr>
      <vt:lpstr>Comic Sans MS</vt:lpstr>
      <vt:lpstr>LA_SACRA_BIBBIA 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>WS</Manager>
  <Company>via col vento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Slide</dc:subject>
  <dc:creator>pippo</dc:creator>
  <cp:keywords>Bíblia</cp:keywords>
  <cp:lastModifiedBy>Valued Acer Customer</cp:lastModifiedBy>
  <cp:revision>4</cp:revision>
  <dcterms:created xsi:type="dcterms:W3CDTF">2009-01-16T11:12:16Z</dcterms:created>
  <dcterms:modified xsi:type="dcterms:W3CDTF">2011-11-16T13:48:48Z</dcterms:modified>
  <cp:category>Slide</cp:category>
</cp:coreProperties>
</file>