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endParaRPr lang="en-GB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B38C0BD4-10F9-47AE-84D9-535D7E8765D0}" type="slidenum">
              <a:rPr lang="en-GB"/>
              <a:pPr/>
              <a:t>‹N›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988B9E-1DE1-483A-8F1F-F5E446659A8B}" type="slidenum">
              <a:rPr lang="en-GB"/>
              <a:pPr/>
              <a:t>1</a:t>
            </a:fld>
            <a:endParaRPr lang="en-GB"/>
          </a:p>
        </p:txBody>
      </p:sp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45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D5EF85C-6BED-4416-BD5E-26A7D1C2BAC1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50EDBC-99D7-44D4-BBED-7833A7920E86}" type="slidenum">
              <a:rPr lang="en-GB"/>
              <a:pPr/>
              <a:t>2</a:t>
            </a:fld>
            <a:endParaRPr lang="en-GB"/>
          </a:p>
        </p:txBody>
      </p:sp>
      <p:sp>
        <p:nvSpPr>
          <p:cNvPr id="2560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56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63750A5-CE24-40E4-9C9C-F57321E1924B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28B6A5-C9CA-4CBD-A02A-4E26146950CA}" type="slidenum">
              <a:rPr lang="en-GB"/>
              <a:pPr/>
              <a:t>3</a:t>
            </a:fld>
            <a:endParaRPr lang="en-GB"/>
          </a:p>
        </p:txBody>
      </p:sp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66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5262E70-21D9-4EA8-8EDA-2D08D868315E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E18294-47AE-4B40-89F6-68F032291D49}" type="slidenum">
              <a:rPr lang="en-GB"/>
              <a:pPr/>
              <a:t>4</a:t>
            </a:fld>
            <a:endParaRPr lang="en-GB"/>
          </a:p>
        </p:txBody>
      </p:sp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76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15A8C13-923D-4B3A-BCD3-E4EE6C3106BA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EA17B64-0A59-496A-9657-43B0CA423E72}" type="slidenum">
              <a:rPr lang="en-GB"/>
              <a:pPr/>
              <a:t>5</a:t>
            </a:fld>
            <a:endParaRPr lang="en-GB"/>
          </a:p>
        </p:txBody>
      </p:sp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86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9EE3460-BBC8-4E2F-95DE-8BC2A39426BB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C840195-4701-4E2F-950E-4959906F0D46}" type="slidenum">
              <a:rPr lang="en-GB"/>
              <a:pPr/>
              <a:t>6</a:t>
            </a:fld>
            <a:endParaRPr lang="en-GB"/>
          </a:p>
        </p:txBody>
      </p:sp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96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FC4B075-599D-40D5-B28B-465DC37338B7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6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0FF4E7-C968-43C6-8388-A85F0F6917A2}" type="slidenum">
              <a:rPr lang="en-GB"/>
              <a:pPr/>
              <a:t>7</a:t>
            </a:fld>
            <a:endParaRPr lang="en-GB"/>
          </a:p>
        </p:txBody>
      </p:sp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7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1490B76-199A-4C0E-9B2D-A4AE3BA03C10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7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190974-86F0-4418-A3DD-51F3BA59AD7E}" type="slidenum">
              <a:rPr lang="en-GB"/>
              <a:pPr/>
              <a:t>8</a:t>
            </a:fld>
            <a:endParaRPr lang="en-GB"/>
          </a:p>
        </p:txBody>
      </p:sp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17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505024F5-DDA1-46FF-BDC7-97E685AC4C88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8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123FC9-590F-4002-B4AC-5033646257CE}" type="slidenum">
              <a:rPr lang="en-GB"/>
              <a:pPr/>
              <a:t>9</a:t>
            </a:fld>
            <a:endParaRPr lang="en-GB"/>
          </a:p>
        </p:txBody>
      </p:sp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27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64DDCD7-328B-48FC-8CDE-C2D433E1B96E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9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C16C48-015D-4E7D-A622-8D9D311DF45F}" type="slidenum">
              <a:rPr lang="en-GB"/>
              <a:pPr/>
              <a:t>10</a:t>
            </a:fld>
            <a:endParaRPr lang="en-GB"/>
          </a:p>
        </p:txBody>
      </p:sp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37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A4C7A77-FBD7-424F-9EC9-A66C866A46F6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10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7C70A2-2E73-44D6-9EB3-28AA84BD0055}" type="slidenum">
              <a:rPr lang="en-GB"/>
              <a:pPr/>
              <a:t>11</a:t>
            </a:fld>
            <a:endParaRPr lang="en-GB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48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3C17B2EB-C822-4779-949D-04EFAA72AAFB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B78E87-2BC6-43FA-857D-D1DC1C90AE5E}" type="slidenum">
              <a:rPr lang="en-GB"/>
              <a:pPr/>
              <a:t>12</a:t>
            </a:fld>
            <a:endParaRPr lang="en-GB"/>
          </a:p>
        </p:txBody>
      </p:sp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58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AB357CB-88ED-492D-8EB9-54B41DA62A63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12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9B3341-F2D3-46CE-9517-61CB5EC34617}" type="slidenum">
              <a:rPr lang="en-GB"/>
              <a:pPr/>
              <a:t>13</a:t>
            </a:fld>
            <a:endParaRPr lang="en-GB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68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4FF16BC-096E-4181-870B-137AA0D89CEF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13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FD6A51-F688-4251-9692-D243C952F03F}" type="slidenum">
              <a:rPr lang="en-GB"/>
              <a:pPr/>
              <a:t>14</a:t>
            </a:fld>
            <a:endParaRPr lang="en-GB"/>
          </a:p>
        </p:txBody>
      </p:sp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78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8E33150-C76C-47EA-9F2F-90F3CC8FD400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14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D6050C-6A56-46BD-B8AA-E0B56BE66166}" type="slidenum">
              <a:rPr lang="en-GB"/>
              <a:pPr/>
              <a:t>15</a:t>
            </a:fld>
            <a:endParaRPr lang="en-GB"/>
          </a:p>
        </p:txBody>
      </p:sp>
      <p:sp>
        <p:nvSpPr>
          <p:cNvPr id="3891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89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CC7AA2F-5183-4A60-BF61-F39025797F88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15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48717D-2E92-4B5D-B5CD-E80E6754D9EA}" type="slidenum">
              <a:rPr lang="en-GB"/>
              <a:pPr/>
              <a:t>16</a:t>
            </a:fld>
            <a:endParaRPr lang="en-GB"/>
          </a:p>
        </p:txBody>
      </p:sp>
      <p:sp>
        <p:nvSpPr>
          <p:cNvPr id="3993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99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B14DF38-AACB-4736-8CDB-AB832CC71B1D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16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820B45-A97A-4351-9248-3BA16D2D9377}" type="slidenum">
              <a:rPr lang="en-GB"/>
              <a:pPr/>
              <a:t>17</a:t>
            </a:fld>
            <a:endParaRPr lang="en-GB"/>
          </a:p>
        </p:txBody>
      </p:sp>
      <p:sp>
        <p:nvSpPr>
          <p:cNvPr id="4096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09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413AA16-04D2-4A64-B44B-EACF02F798EC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17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D39C23-3C08-4D64-B449-7D1BF5A78B7F}" type="slidenum">
              <a:rPr lang="en-GB"/>
              <a:pPr/>
              <a:t>18</a:t>
            </a:fld>
            <a:endParaRPr lang="en-GB"/>
          </a:p>
        </p:txBody>
      </p:sp>
      <p:sp>
        <p:nvSpPr>
          <p:cNvPr id="4198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19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BF6BA940-BB7E-45CE-B96A-198E1983DF3B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18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0F821B-4975-4909-BF72-1ECA06F6132B}" type="slidenum">
              <a:rPr lang="en-GB"/>
              <a:pPr/>
              <a:t>19</a:t>
            </a:fld>
            <a:endParaRPr lang="en-GB"/>
          </a:p>
        </p:txBody>
      </p:sp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30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DFCB497-923D-45CB-B1C1-88337084E850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19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CD1E10-AF25-4385-B5D7-FB2BFD3C912B}" type="slidenum">
              <a:rPr lang="en-GB"/>
              <a:pPr/>
              <a:t>20</a:t>
            </a:fld>
            <a:endParaRPr lang="en-GB"/>
          </a:p>
        </p:txBody>
      </p:sp>
      <p:sp>
        <p:nvSpPr>
          <p:cNvPr id="4403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40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563BF376-BDDF-4309-87FE-BA53A037298F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20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1FD60C-F68F-438C-BE70-5746D8A2209F}" type="slidenum">
              <a:rPr lang="en-GB"/>
              <a:pPr/>
              <a:t>21</a:t>
            </a:fld>
            <a:endParaRPr lang="en-GB"/>
          </a:p>
        </p:txBody>
      </p:sp>
      <p:sp>
        <p:nvSpPr>
          <p:cNvPr id="4505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50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EC4BBF6-AD7A-45A4-9732-670A36BF2F87}" type="slidenum">
              <a:rPr lang="en-GB" sz="1200">
                <a:solidFill>
                  <a:srgbClr val="000000"/>
                </a:solidFill>
              </a:rPr>
              <a:pPr algn="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21</a:t>
            </a:fld>
            <a:endParaRPr lang="en-GB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22BB63B-1458-4015-AAC7-F0E0C3B54DC9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453E531-1EF9-4B05-BF3D-F98C9FC39676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A144C01-0AA3-4EEA-9239-3EB31F1B3C9C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5515019-F2D8-4100-98FD-119F6D51B23F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A26AD23-293F-42E7-A436-AEA356719708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FAA9FA8-6CBF-4BBE-9140-AFCA853BFE31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4419F60-46DE-401E-91C5-1BAC2165523A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C535941-0B6B-49A6-B810-3D02E2B3DA9D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8E255C9-D8BD-4B5A-9781-CADD7CD3BE2E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BFF11C2-3CF1-44A2-806D-9EB593FF3480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AD3D2C7-7666-4DAC-9D64-C2C42E196F2E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8000"/>
            </a:gs>
            <a:gs pos="100000">
              <a:srgbClr val="003B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cs typeface="Arial" charset="0"/>
              </a:defRPr>
            </a:lvl1pPr>
          </a:lstStyle>
          <a:p>
            <a:fld id="{6507EBA8-524D-4319-B477-570406B7D2E6}" type="slidenum">
              <a:rPr lang="en-GB"/>
              <a:pPr/>
              <a:t>‹N›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5pPr>
      <a:lvl6pPr marL="4572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6pPr>
      <a:lvl7pPr marL="9144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7pPr>
      <a:lvl8pPr marL="13716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8pPr>
      <a:lvl9pPr marL="1828800"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cs typeface="Lucida Sans Unicode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18" Type="http://schemas.openxmlformats.org/officeDocument/2006/relationships/image" Target="../media/image1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5" Type="http://schemas.openxmlformats.org/officeDocument/2006/relationships/image" Target="../media/image12.jpeg"/><Relationship Id="rId10" Type="http://schemas.openxmlformats.org/officeDocument/2006/relationships/image" Target="../media/image7.jpeg"/><Relationship Id="rId19" Type="http://schemas.openxmlformats.org/officeDocument/2006/relationships/image" Target="../media/image16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ppsmania.nuxit.net/" TargetMode="External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92350" cy="1719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8475" y="0"/>
            <a:ext cx="2295525" cy="172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8538" y="0"/>
            <a:ext cx="2292350" cy="1720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1700213"/>
            <a:ext cx="2292350" cy="1719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29000"/>
            <a:ext cx="2292350" cy="1719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138738"/>
            <a:ext cx="2292350" cy="1719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8538" y="1700213"/>
            <a:ext cx="2292350" cy="1719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700213"/>
            <a:ext cx="2328863" cy="1747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00850" y="1700213"/>
            <a:ext cx="2306638" cy="173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72000" y="3429000"/>
            <a:ext cx="2292350" cy="1719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5138738"/>
            <a:ext cx="2292350" cy="1719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68538" y="3429000"/>
            <a:ext cx="2278062" cy="170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54825" y="3429000"/>
            <a:ext cx="2289175" cy="171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268538" y="5106988"/>
            <a:ext cx="2335212" cy="1751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840538" y="5130800"/>
            <a:ext cx="2303462" cy="172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572000" y="0"/>
            <a:ext cx="2292350" cy="1719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6372225" y="6453188"/>
            <a:ext cx="27717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1125"/>
              </a:spcBef>
              <a:buClr>
                <a:srgbClr val="FFFF66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FFFF66"/>
                </a:solidFill>
              </a:rPr>
              <a:t>Automatic presentation</a:t>
            </a: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3059113" y="2878138"/>
            <a:ext cx="3024187" cy="1100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 anchorCtr="1">
            <a:spAutoFit/>
          </a:bodyPr>
          <a:lstStyle/>
          <a:p>
            <a:pPr>
              <a:lnSpc>
                <a:spcPct val="100000"/>
              </a:lnSpc>
              <a:spcBef>
                <a:spcPts val="4125"/>
              </a:spcBef>
              <a:buClr>
                <a:srgbClr val="FFFF66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600" b="1">
                <a:solidFill>
                  <a:srgbClr val="FFFF66"/>
                </a:solidFill>
              </a:rPr>
              <a:t>Spring</a:t>
            </a:r>
          </a:p>
        </p:txBody>
      </p:sp>
    </p:spTree>
  </p:cSld>
  <p:clrMapOvr>
    <a:masterClrMapping/>
  </p:clrMapOvr>
  <p:transition advTm="15360">
    <p:fade/>
    <p:sndAc>
      <p:stSnd>
        <p:snd r:embed="rId3" name="Mateo%20Albeniz%20-%20Sonata%20en%20Re%20may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1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1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5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3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3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1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5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59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3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67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1" dur="1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1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73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9238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lum bright="6000" contrast="4000"/>
          </a:blip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1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lum bright="2000" contrast="2000"/>
          </a:blip>
          <a:srcRect/>
          <a:stretch>
            <a:fillRect/>
          </a:stretch>
        </p:blipFill>
        <p:spPr bwMode="auto">
          <a:xfrm>
            <a:off x="-300038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lum bright="2000" contrast="4000"/>
          </a:blip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lum bright="4000" contrast="6000"/>
          </a:blip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819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0038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25050" cy="7443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0038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71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44038" cy="708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819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00"/>
            </a:gs>
            <a:gs pos="100000">
              <a:srgbClr val="0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6129338"/>
            <a:ext cx="647700" cy="539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636963" y="6381750"/>
            <a:ext cx="4679950" cy="306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875"/>
              </a:spcBef>
              <a:buClr>
                <a:srgbClr val="FFFF66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400" b="1">
                <a:solidFill>
                  <a:srgbClr val="FFFF66"/>
                </a:solidFill>
              </a:rPr>
              <a:t>Music:  Mateo Albeniz – Sonata en re mayor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404813"/>
            <a:ext cx="7237412" cy="5427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68313" y="4591050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buClr>
                <a:srgbClr val="FF0066"/>
              </a:buClr>
              <a:buFont typeface="Vivian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5400">
                <a:solidFill>
                  <a:srgbClr val="FF0066"/>
                </a:solidFill>
                <a:latin typeface="Vivian" charset="0"/>
              </a:rPr>
              <a:t>End</a:t>
            </a:r>
          </a:p>
        </p:txBody>
      </p:sp>
    </p:spTree>
  </p:cSld>
  <p:clrMapOvr>
    <a:masterClrMapping/>
  </p:clrMapOvr>
  <p:transition advTm="1638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5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2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5445125"/>
            <a:ext cx="4897438" cy="222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124075" y="4797425"/>
            <a:ext cx="4897438" cy="398463"/>
          </a:xfrm>
          <a:prstGeom prst="rect">
            <a:avLst/>
          </a:prstGeom>
          <a:solidFill>
            <a:srgbClr val="BBE0E3"/>
          </a:solidFill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</a:rPr>
              <a:t>       </a:t>
            </a:r>
            <a:r>
              <a:rPr lang="en-GB" sz="1600">
                <a:solidFill>
                  <a:srgbClr val="009999"/>
                </a:solidFill>
                <a:hlinkClick r:id="rId5"/>
              </a:rPr>
              <a:t>http://ppsmania.net/</a:t>
            </a:r>
            <a:r>
              <a:rPr lang="en-GB" sz="1600">
                <a:solidFill>
                  <a:srgbClr val="333399"/>
                </a:solidFill>
              </a:rPr>
              <a:t>    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 rot="5400000" flipH="1">
            <a:off x="4512469" y="-4512469"/>
            <a:ext cx="115887" cy="9144001"/>
          </a:xfrm>
          <a:prstGeom prst="rect">
            <a:avLst/>
          </a:prstGeom>
          <a:solidFill>
            <a:srgbClr val="3366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 rot="5400000" flipH="1">
            <a:off x="5806282" y="826293"/>
            <a:ext cx="188912" cy="13176251"/>
          </a:xfrm>
          <a:prstGeom prst="rect">
            <a:avLst/>
          </a:prstGeom>
          <a:solidFill>
            <a:srgbClr val="3366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 rot="5400000" flipH="1">
            <a:off x="4512469" y="2229643"/>
            <a:ext cx="115888" cy="9144001"/>
          </a:xfrm>
          <a:prstGeom prst="rect">
            <a:avLst/>
          </a:prstGeom>
          <a:solidFill>
            <a:srgbClr val="3366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 advTm="16384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i Office">
      <a:majorFont>
        <a:latin typeface="Arial"/>
        <a:ea typeface=""/>
        <a:cs typeface="Lucida Sans Unicode"/>
      </a:majorFont>
      <a:minorFont>
        <a:latin typeface="Arial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Presentazione su schermo (4:3)</PresentationFormat>
  <Paragraphs>47</Paragraphs>
  <Slides>21</Slides>
  <Notes>21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6" baseType="lpstr">
      <vt:lpstr>Times New Roman</vt:lpstr>
      <vt:lpstr>Arial</vt:lpstr>
      <vt:lpstr>Lucida Sans Unicode</vt:lpstr>
      <vt:lpstr>Vivian</vt:lpstr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Spring</dc:title>
  <cp:lastModifiedBy>Valued Acer Customer</cp:lastModifiedBy>
  <cp:revision>1</cp:revision>
  <dcterms:modified xsi:type="dcterms:W3CDTF">2010-03-22T10:29:38Z</dcterms:modified>
</cp:coreProperties>
</file>