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71" r:id="rId3"/>
    <p:sldId id="257" r:id="rId4"/>
    <p:sldId id="259" r:id="rId5"/>
    <p:sldId id="261" r:id="rId6"/>
    <p:sldId id="263" r:id="rId7"/>
    <p:sldId id="265" r:id="rId8"/>
    <p:sldId id="267" r:id="rId9"/>
    <p:sldId id="269" r:id="rId10"/>
    <p:sldId id="281" r:id="rId11"/>
    <p:sldId id="270" r:id="rId12"/>
    <p:sldId id="272" r:id="rId13"/>
    <p:sldId id="273" r:id="rId14"/>
    <p:sldId id="274" r:id="rId15"/>
    <p:sldId id="275" r:id="rId16"/>
    <p:sldId id="276" r:id="rId17"/>
    <p:sldId id="278" r:id="rId18"/>
    <p:sldId id="279" r:id="rId19"/>
    <p:sldId id="283" r:id="rId20"/>
    <p:sldId id="280" r:id="rId21"/>
  </p:sldIdLst>
  <p:sldSz cx="9144000" cy="6858000" type="screen4x3"/>
  <p:notesSz cx="6858000" cy="9144000"/>
  <p:defaultTextStyle>
    <a:defPPr>
      <a:defRPr lang="it-IT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srgbClr val="FF0000"/>
    </p:penClr>
  </p:showPr>
  <p:clrMru>
    <a:srgbClr val="990033"/>
    <a:srgbClr val="99CCFF"/>
    <a:srgbClr val="FF5050"/>
    <a:srgbClr val="FFFF00"/>
    <a:srgbClr val="33CCFF"/>
    <a:srgbClr val="FF6600"/>
    <a:srgbClr val="FF8585"/>
    <a:srgbClr val="FF3300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19" autoAdjust="0"/>
    <p:restoredTop sz="94664" autoAdjust="0"/>
  </p:normalViewPr>
  <p:slideViewPr>
    <p:cSldViewPr>
      <p:cViewPr varScale="1">
        <p:scale>
          <a:sx n="69" d="100"/>
          <a:sy n="69" d="100"/>
        </p:scale>
        <p:origin x="-1416" y="-102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tito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ottotitolo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it-IT" smtClean="0"/>
              <a:t>Fare clic per modificare lo stile del sottotitolo dello schema</a:t>
            </a:r>
            <a:endParaRPr lang="it-IT"/>
          </a:p>
        </p:txBody>
      </p:sp>
      <p:sp>
        <p:nvSpPr>
          <p:cNvPr id="4" name="Segnaposto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it-IT"/>
          </a:p>
        </p:txBody>
      </p:sp>
      <p:sp>
        <p:nvSpPr>
          <p:cNvPr id="5" name="Segnaposto piè di pa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it-IT"/>
          </a:p>
        </p:txBody>
      </p:sp>
      <p:sp>
        <p:nvSpPr>
          <p:cNvPr id="6" name="Segnaposto numero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BAC4B806-F5BD-4440-9AC4-93BC77849819}" type="slidenum">
              <a:rPr lang="it-IT"/>
              <a:pPr/>
              <a:t>‹N›</a:t>
            </a:fld>
            <a:endParaRPr lang="it-IT"/>
          </a:p>
        </p:txBody>
      </p:sp>
    </p:spTree>
  </p:cSld>
  <p:clrMapOvr>
    <a:masterClrMapping/>
  </p:clrMapOvr>
  <p:transition spd="slow" advClick="0" advTm="20800">
    <p:dissolve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olo e contenu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4" name="Segnaposto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it-IT"/>
          </a:p>
        </p:txBody>
      </p:sp>
      <p:sp>
        <p:nvSpPr>
          <p:cNvPr id="5" name="Segnaposto piè di pa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it-IT"/>
          </a:p>
        </p:txBody>
      </p:sp>
      <p:sp>
        <p:nvSpPr>
          <p:cNvPr id="6" name="Segnaposto numero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8A2DC7B-7FA8-47BF-889C-18F6E54D39E1}" type="slidenum">
              <a:rPr lang="it-IT"/>
              <a:pPr/>
              <a:t>‹N›</a:t>
            </a:fld>
            <a:endParaRPr lang="it-IT"/>
          </a:p>
        </p:txBody>
      </p:sp>
    </p:spTree>
  </p:cSld>
  <p:clrMapOvr>
    <a:masterClrMapping/>
  </p:clrMapOvr>
  <p:transition spd="slow" advClick="0" advTm="20800">
    <p:dissolve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Intestazione sezion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testo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4" name="Segnaposto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it-IT"/>
          </a:p>
        </p:txBody>
      </p:sp>
      <p:sp>
        <p:nvSpPr>
          <p:cNvPr id="5" name="Segnaposto piè di pa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it-IT"/>
          </a:p>
        </p:txBody>
      </p:sp>
      <p:sp>
        <p:nvSpPr>
          <p:cNvPr id="6" name="Segnaposto numero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86D618B9-4371-410E-B800-DFE0A157F3D4}" type="slidenum">
              <a:rPr lang="it-IT"/>
              <a:pPr/>
              <a:t>‹N›</a:t>
            </a:fld>
            <a:endParaRPr lang="it-IT"/>
          </a:p>
        </p:txBody>
      </p:sp>
    </p:spTree>
  </p:cSld>
  <p:clrMapOvr>
    <a:masterClrMapping/>
  </p:clrMapOvr>
  <p:transition spd="slow" advClick="0" advTm="20800">
    <p:dissolve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e contenu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contenuto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4" name="Segnaposto contenuto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5" name="Segnaposto data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it-IT"/>
          </a:p>
        </p:txBody>
      </p:sp>
      <p:sp>
        <p:nvSpPr>
          <p:cNvPr id="6" name="Segnaposto piè di pa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it-IT"/>
          </a:p>
        </p:txBody>
      </p:sp>
      <p:sp>
        <p:nvSpPr>
          <p:cNvPr id="7" name="Segnaposto numero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B7DD1B0-40BF-4286-9159-4B4E3A60DFB1}" type="slidenum">
              <a:rPr lang="it-IT"/>
              <a:pPr/>
              <a:t>‹N›</a:t>
            </a:fld>
            <a:endParaRPr lang="it-IT"/>
          </a:p>
        </p:txBody>
      </p:sp>
    </p:spTree>
  </p:cSld>
  <p:clrMapOvr>
    <a:masterClrMapping/>
  </p:clrMapOvr>
  <p:transition spd="slow" advClick="0" advTm="20800">
    <p:dissolve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nfron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testo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4" name="Segnaposto contenuto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5" name="Segnaposto testo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6" name="Segnaposto contenuto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7" name="Segnaposto data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it-IT"/>
          </a:p>
        </p:txBody>
      </p:sp>
      <p:sp>
        <p:nvSpPr>
          <p:cNvPr id="8" name="Segnaposto piè di pagina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it-IT"/>
          </a:p>
        </p:txBody>
      </p:sp>
      <p:sp>
        <p:nvSpPr>
          <p:cNvPr id="9" name="Segnaposto numero diapositiva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A89FE0AC-68E1-4FF7-B03C-0BFD98427045}" type="slidenum">
              <a:rPr lang="it-IT"/>
              <a:pPr/>
              <a:t>‹N›</a:t>
            </a:fld>
            <a:endParaRPr lang="it-IT"/>
          </a:p>
        </p:txBody>
      </p:sp>
    </p:spTree>
  </p:cSld>
  <p:clrMapOvr>
    <a:masterClrMapping/>
  </p:clrMapOvr>
  <p:transition spd="slow" advClick="0" advTm="20800">
    <p:dissolve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tito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data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it-IT"/>
          </a:p>
        </p:txBody>
      </p:sp>
      <p:sp>
        <p:nvSpPr>
          <p:cNvPr id="4" name="Segnaposto piè di pagina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it-IT"/>
          </a:p>
        </p:txBody>
      </p:sp>
      <p:sp>
        <p:nvSpPr>
          <p:cNvPr id="5" name="Segnaposto numero diapositiva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61FED591-C1A0-4FF0-9A75-D9FC269A3D1F}" type="slidenum">
              <a:rPr lang="it-IT"/>
              <a:pPr/>
              <a:t>‹N›</a:t>
            </a:fld>
            <a:endParaRPr lang="it-IT"/>
          </a:p>
        </p:txBody>
      </p:sp>
    </p:spTree>
  </p:cSld>
  <p:clrMapOvr>
    <a:masterClrMapping/>
  </p:clrMapOvr>
  <p:transition spd="slow" advClick="0" advTm="20800">
    <p:dissolve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uot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data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it-IT"/>
          </a:p>
        </p:txBody>
      </p:sp>
      <p:sp>
        <p:nvSpPr>
          <p:cNvPr id="3" name="Segnaposto piè di pagina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it-IT"/>
          </a:p>
        </p:txBody>
      </p:sp>
      <p:sp>
        <p:nvSpPr>
          <p:cNvPr id="4" name="Segnaposto numero diapositiva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859895B-FBB2-4AC6-8AF5-3AE36EF95033}" type="slidenum">
              <a:rPr lang="it-IT"/>
              <a:pPr/>
              <a:t>‹N›</a:t>
            </a:fld>
            <a:endParaRPr lang="it-IT"/>
          </a:p>
        </p:txBody>
      </p:sp>
    </p:spTree>
  </p:cSld>
  <p:clrMapOvr>
    <a:masterClrMapping/>
  </p:clrMapOvr>
  <p:transition spd="slow" advClick="0" advTm="20800">
    <p:dissolve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to con didascal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4" name="Segnaposto testo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5" name="Segnaposto data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it-IT"/>
          </a:p>
        </p:txBody>
      </p:sp>
      <p:sp>
        <p:nvSpPr>
          <p:cNvPr id="6" name="Segnaposto piè di pa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it-IT"/>
          </a:p>
        </p:txBody>
      </p:sp>
      <p:sp>
        <p:nvSpPr>
          <p:cNvPr id="7" name="Segnaposto numero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390C0A82-560C-4121-A84F-4CFDBD79F368}" type="slidenum">
              <a:rPr lang="it-IT"/>
              <a:pPr/>
              <a:t>‹N›</a:t>
            </a:fld>
            <a:endParaRPr lang="it-IT"/>
          </a:p>
        </p:txBody>
      </p:sp>
    </p:spTree>
  </p:cSld>
  <p:clrMapOvr>
    <a:masterClrMapping/>
  </p:clrMapOvr>
  <p:transition spd="slow" advClick="0" advTm="20800">
    <p:dissolve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magine con didascal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immagine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it-IT"/>
          </a:p>
        </p:txBody>
      </p:sp>
      <p:sp>
        <p:nvSpPr>
          <p:cNvPr id="4" name="Segnaposto testo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5" name="Segnaposto data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it-IT"/>
          </a:p>
        </p:txBody>
      </p:sp>
      <p:sp>
        <p:nvSpPr>
          <p:cNvPr id="6" name="Segnaposto piè di pa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it-IT"/>
          </a:p>
        </p:txBody>
      </p:sp>
      <p:sp>
        <p:nvSpPr>
          <p:cNvPr id="7" name="Segnaposto numero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A176B010-BECF-49DB-9442-826EE9CD87AD}" type="slidenum">
              <a:rPr lang="it-IT"/>
              <a:pPr/>
              <a:t>‹N›</a:t>
            </a:fld>
            <a:endParaRPr lang="it-IT"/>
          </a:p>
        </p:txBody>
      </p:sp>
    </p:spTree>
  </p:cSld>
  <p:clrMapOvr>
    <a:masterClrMapping/>
  </p:clrMapOvr>
  <p:transition spd="slow" advClick="0" advTm="20800">
    <p:dissolve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olo e testo vertica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testo verticale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4" name="Segnaposto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it-IT"/>
          </a:p>
        </p:txBody>
      </p:sp>
      <p:sp>
        <p:nvSpPr>
          <p:cNvPr id="5" name="Segnaposto piè di pa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it-IT"/>
          </a:p>
        </p:txBody>
      </p:sp>
      <p:sp>
        <p:nvSpPr>
          <p:cNvPr id="6" name="Segnaposto numero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8E63309-6290-420E-B261-D424481EF06D}" type="slidenum">
              <a:rPr lang="it-IT"/>
              <a:pPr/>
              <a:t>‹N›</a:t>
            </a:fld>
            <a:endParaRPr lang="it-IT"/>
          </a:p>
        </p:txBody>
      </p:sp>
    </p:spTree>
  </p:cSld>
  <p:clrMapOvr>
    <a:masterClrMapping/>
  </p:clrMapOvr>
  <p:transition spd="slow" advClick="0" advTm="20800">
    <p:dissolve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1_Titolo e testo vertica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vertica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testo verticale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4" name="Segnaposto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it-IT"/>
          </a:p>
        </p:txBody>
      </p:sp>
      <p:sp>
        <p:nvSpPr>
          <p:cNvPr id="5" name="Segnaposto piè di pa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it-IT"/>
          </a:p>
        </p:txBody>
      </p:sp>
      <p:sp>
        <p:nvSpPr>
          <p:cNvPr id="6" name="Segnaposto numero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817EEFA8-F859-4AE6-BA3D-82E7A637C2A2}" type="slidenum">
              <a:rPr lang="it-IT"/>
              <a:pPr/>
              <a:t>‹N›</a:t>
            </a:fld>
            <a:endParaRPr lang="it-IT"/>
          </a:p>
        </p:txBody>
      </p:sp>
    </p:spTree>
  </p:cSld>
  <p:clrMapOvr>
    <a:masterClrMapping/>
  </p:clrMapOvr>
  <p:transition spd="slow" advClick="0" advTm="20800">
    <p:dissolve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it-IT" smtClean="0"/>
              <a:t>Fare clic per modificare lo stile del titolo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it-IT" smtClean="0"/>
              <a:t>Fare clic per modificare gli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it-IT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endParaRPr lang="it-IT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84240E0E-A615-4089-919D-181EC36FB752}" type="slidenum">
              <a:rPr lang="it-IT"/>
              <a:pPr/>
              <a:t>‹N›</a:t>
            </a:fld>
            <a:endParaRPr lang="it-IT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spd="slow" advClick="0" advTm="20800">
    <p:dissolve/>
  </p:transition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it-IT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3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2" name="Rectangle 4"/>
          <p:cNvSpPr>
            <a:spLocks noChangeArrowheads="1"/>
          </p:cNvSpPr>
          <p:nvPr/>
        </p:nvSpPr>
        <p:spPr bwMode="auto">
          <a:xfrm>
            <a:off x="684213" y="476250"/>
            <a:ext cx="7956550" cy="27352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it-IT" sz="8000" b="1">
                <a:solidFill>
                  <a:srgbClr val="FF66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Comic Sans MS" pitchFamily="66" charset="0"/>
              </a:rPr>
              <a:t>Ciò che conta </a:t>
            </a:r>
          </a:p>
          <a:p>
            <a:pPr algn="ctr"/>
            <a:r>
              <a:rPr lang="it-IT" sz="8000" b="1">
                <a:solidFill>
                  <a:srgbClr val="FF66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Comic Sans MS" pitchFamily="66" charset="0"/>
              </a:rPr>
              <a:t>è…</a:t>
            </a:r>
            <a:r>
              <a:rPr lang="it-IT" sz="8000" b="1">
                <a:solidFill>
                  <a:srgbClr val="33CCFF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Comic Sans MS" pitchFamily="66" charset="0"/>
              </a:rPr>
              <a:t> </a:t>
            </a:r>
          </a:p>
        </p:txBody>
      </p:sp>
      <p:sp>
        <p:nvSpPr>
          <p:cNvPr id="2055" name="Rectangle 7"/>
          <p:cNvSpPr>
            <a:spLocks noChangeArrowheads="1"/>
          </p:cNvSpPr>
          <p:nvPr/>
        </p:nvSpPr>
        <p:spPr bwMode="auto">
          <a:xfrm>
            <a:off x="0" y="3429000"/>
            <a:ext cx="9144000" cy="27352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it-IT" sz="18000" b="1">
                <a:solidFill>
                  <a:srgbClr val="FF33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Comic Sans MS" pitchFamily="66" charset="0"/>
              </a:rPr>
              <a:t>AMARE</a:t>
            </a:r>
          </a:p>
        </p:txBody>
      </p:sp>
      <p:sp>
        <p:nvSpPr>
          <p:cNvPr id="2057" name="Rectangle 9"/>
          <p:cNvSpPr>
            <a:spLocks noChangeArrowheads="1"/>
          </p:cNvSpPr>
          <p:nvPr/>
        </p:nvSpPr>
        <p:spPr bwMode="auto">
          <a:xfrm>
            <a:off x="0" y="6021388"/>
            <a:ext cx="9144000" cy="5032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it-IT" b="1" i="1">
                <a:solidFill>
                  <a:schemeClr val="bg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Comic Sans MS" pitchFamily="66" charset="0"/>
              </a:rPr>
              <a:t>Inno alla carità (S. Paolo) - Ciò che conta è amare (C. Carretto)</a:t>
            </a:r>
          </a:p>
        </p:txBody>
      </p:sp>
    </p:spTree>
  </p:cSld>
  <p:clrMapOvr>
    <a:masterClrMapping/>
  </p:clrMapOvr>
  <p:transition spd="slow" advClick="0" advTm="18900">
    <p:dissolve/>
    <p:sndAc>
      <p:stSnd loop="1">
        <p:snd r:embed="rId2" name="03 Brano 3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0"/>
                                        <p:tgtEl>
                                          <p:spTgt spid="20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0"/>
                            </p:stCondLst>
                            <p:childTnLst>
                              <p:par>
                                <p:cTn id="9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205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205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" dur="3000"/>
                                        <p:tgtEl>
                                          <p:spTgt spid="20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8000"/>
                            </p:stCondLst>
                            <p:childTnLst>
                              <p:par>
                                <p:cTn id="1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3000"/>
                                        <p:tgtEl>
                                          <p:spTgt spid="20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52" grpId="0"/>
      <p:bldP spid="2055" grpId="0"/>
      <p:bldP spid="2057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5" name="Rectangle 5"/>
          <p:cNvSpPr>
            <a:spLocks noChangeArrowheads="1"/>
          </p:cNvSpPr>
          <p:nvPr/>
        </p:nvSpPr>
        <p:spPr bwMode="auto">
          <a:xfrm>
            <a:off x="0" y="188913"/>
            <a:ext cx="9144000" cy="10080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it-IT" sz="3600" b="1">
                <a:solidFill>
                  <a:schemeClr val="bg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Comic Sans MS" pitchFamily="66" charset="0"/>
              </a:rPr>
              <a:t>Che cosa trovi scritto nella legge? </a:t>
            </a:r>
          </a:p>
        </p:txBody>
      </p:sp>
      <p:sp>
        <p:nvSpPr>
          <p:cNvPr id="20489" name="Rectangle 9"/>
          <p:cNvSpPr>
            <a:spLocks noChangeArrowheads="1"/>
          </p:cNvSpPr>
          <p:nvPr/>
        </p:nvSpPr>
        <p:spPr bwMode="auto">
          <a:xfrm>
            <a:off x="107950" y="4652963"/>
            <a:ext cx="9144000" cy="22050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it-IT" sz="3200" b="1" i="1">
                <a:solidFill>
                  <a:schemeClr val="bg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Comic Sans MS" pitchFamily="66" charset="0"/>
              </a:rPr>
              <a:t>Per possedere la vita </a:t>
            </a:r>
          </a:p>
          <a:p>
            <a:pPr algn="ctr"/>
            <a:r>
              <a:rPr lang="it-IT" sz="3200" b="1" i="1">
                <a:solidFill>
                  <a:schemeClr val="bg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Comic Sans MS" pitchFamily="66" charset="0"/>
              </a:rPr>
              <a:t>che è Dio stesso bisogna Amare. </a:t>
            </a:r>
          </a:p>
          <a:p>
            <a:pPr algn="ctr"/>
            <a:r>
              <a:rPr lang="it-IT" sz="3200" b="1" i="1">
                <a:solidFill>
                  <a:schemeClr val="bg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Comic Sans MS" pitchFamily="66" charset="0"/>
              </a:rPr>
              <a:t>E’ la vocazione di tutti, è la mia vocazione.</a:t>
            </a:r>
          </a:p>
        </p:txBody>
      </p:sp>
      <p:sp>
        <p:nvSpPr>
          <p:cNvPr id="20490" name="Rectangle 10"/>
          <p:cNvSpPr>
            <a:spLocks noChangeArrowheads="1"/>
          </p:cNvSpPr>
          <p:nvPr/>
        </p:nvSpPr>
        <p:spPr bwMode="auto">
          <a:xfrm>
            <a:off x="0" y="1268413"/>
            <a:ext cx="9144000" cy="1152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it-IT" sz="2800" b="1" i="1">
                <a:solidFill>
                  <a:srgbClr val="33CCFF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Comic Sans MS" pitchFamily="66" charset="0"/>
              </a:rPr>
              <a:t>“Amerai il Signore Dio tuo con tutto il cuore, </a:t>
            </a:r>
          </a:p>
          <a:p>
            <a:pPr algn="ctr"/>
            <a:r>
              <a:rPr lang="it-IT" sz="2800" b="1" i="1">
                <a:solidFill>
                  <a:srgbClr val="33CCFF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Comic Sans MS" pitchFamily="66" charset="0"/>
              </a:rPr>
              <a:t>con tutte le forze, con tutta la mente” </a:t>
            </a:r>
          </a:p>
          <a:p>
            <a:pPr algn="ctr"/>
            <a:r>
              <a:rPr lang="it-IT" sz="2000" b="1" i="1">
                <a:solidFill>
                  <a:schemeClr val="bg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Comic Sans MS" pitchFamily="66" charset="0"/>
              </a:rPr>
              <a:t>(Dt. 6,4-5)</a:t>
            </a:r>
            <a:r>
              <a:rPr lang="it-IT" sz="2800" b="1" i="1">
                <a:solidFill>
                  <a:schemeClr val="bg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Comic Sans MS" pitchFamily="66" charset="0"/>
              </a:rPr>
              <a:t> </a:t>
            </a:r>
          </a:p>
        </p:txBody>
      </p:sp>
      <p:sp>
        <p:nvSpPr>
          <p:cNvPr id="20491" name="Rectangle 11"/>
          <p:cNvSpPr>
            <a:spLocks noChangeArrowheads="1"/>
          </p:cNvSpPr>
          <p:nvPr/>
        </p:nvSpPr>
        <p:spPr bwMode="auto">
          <a:xfrm>
            <a:off x="0" y="2420938"/>
            <a:ext cx="9144000" cy="1657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it-IT" sz="3200" b="1" i="1">
                <a:solidFill>
                  <a:srgbClr val="33CCFF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Comic Sans MS" pitchFamily="66" charset="0"/>
              </a:rPr>
              <a:t>“</a:t>
            </a:r>
            <a:r>
              <a:rPr lang="it-IT" sz="2800" b="1" i="1">
                <a:solidFill>
                  <a:srgbClr val="33CCFF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Comic Sans MS" pitchFamily="66" charset="0"/>
              </a:rPr>
              <a:t>Amerai il prossimo tuo come te stesso”</a:t>
            </a:r>
          </a:p>
          <a:p>
            <a:pPr algn="ctr"/>
            <a:r>
              <a:rPr lang="it-IT" sz="2000" b="1" i="1">
                <a:solidFill>
                  <a:schemeClr val="bg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Comic Sans MS" pitchFamily="66" charset="0"/>
              </a:rPr>
              <a:t>(Lv. 19, 18)</a:t>
            </a:r>
            <a:br>
              <a:rPr lang="it-IT" sz="2000" b="1" i="1">
                <a:solidFill>
                  <a:schemeClr val="bg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Comic Sans MS" pitchFamily="66" charset="0"/>
              </a:rPr>
            </a:br>
            <a:endParaRPr lang="it-IT" sz="2000" b="1" i="1">
              <a:solidFill>
                <a:schemeClr val="bg1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Comic Sans MS" pitchFamily="66" charset="0"/>
            </a:endParaRPr>
          </a:p>
        </p:txBody>
      </p:sp>
      <p:sp>
        <p:nvSpPr>
          <p:cNvPr id="20492" name="Rectangle 12"/>
          <p:cNvSpPr>
            <a:spLocks noChangeArrowheads="1"/>
          </p:cNvSpPr>
          <p:nvPr/>
        </p:nvSpPr>
        <p:spPr bwMode="auto">
          <a:xfrm>
            <a:off x="0" y="3789363"/>
            <a:ext cx="9144000" cy="1657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it-IT" sz="6600" b="1">
                <a:solidFill>
                  <a:srgbClr val="FF33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Comic Sans MS" pitchFamily="66" charset="0"/>
              </a:rPr>
              <a:t>Fa‘ questo e vivrai.</a:t>
            </a:r>
            <a:r>
              <a:rPr lang="it-IT" sz="6600" b="1">
                <a:solidFill>
                  <a:srgbClr val="CC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Comic Sans MS" pitchFamily="66" charset="0"/>
              </a:rPr>
              <a:t/>
            </a:r>
            <a:br>
              <a:rPr lang="it-IT" sz="6600" b="1">
                <a:solidFill>
                  <a:srgbClr val="CC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Comic Sans MS" pitchFamily="66" charset="0"/>
              </a:rPr>
            </a:br>
            <a:endParaRPr lang="it-IT" sz="6600" b="1">
              <a:solidFill>
                <a:srgbClr val="CC0000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Comic Sans MS" pitchFamily="66" charset="0"/>
            </a:endParaRPr>
          </a:p>
        </p:txBody>
      </p:sp>
    </p:spTree>
  </p:cSld>
  <p:clrMapOvr>
    <a:masterClrMapping/>
  </p:clrMapOvr>
  <p:transition spd="slow" advClick="0" advTm="37900"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048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4000"/>
                            </p:stCondLst>
                            <p:childTnLst>
                              <p:par>
                                <p:cTn id="9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2000" fill="hold"/>
                                        <p:tgtEl>
                                          <p:spTgt spid="2049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2049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" dur="2000"/>
                                        <p:tgtEl>
                                          <p:spTgt spid="204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6000"/>
                            </p:stCondLst>
                            <p:childTnLst>
                              <p:par>
                                <p:cTn id="15" presetID="53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2049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2049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2000"/>
                                        <p:tgtEl>
                                          <p:spTgt spid="2049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10000"/>
                            </p:stCondLst>
                            <p:childTnLst>
                              <p:par>
                                <p:cTn id="21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2049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2000" fill="hold"/>
                                        <p:tgtEl>
                                          <p:spTgt spid="2049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2000"/>
                                        <p:tgtEl>
                                          <p:spTgt spid="2049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15400"/>
                            </p:stCondLst>
                            <p:childTnLst>
                              <p:par>
                                <p:cTn id="2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5000"/>
                                        <p:tgtEl>
                                          <p:spTgt spid="2048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485" grpId="0"/>
      <p:bldP spid="20489" grpId="0"/>
      <p:bldP spid="20490" grpId="0"/>
      <p:bldP spid="20491" grpId="0"/>
      <p:bldP spid="20492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7" name="Rectangle 5"/>
          <p:cNvSpPr>
            <a:spLocks noChangeArrowheads="1"/>
          </p:cNvSpPr>
          <p:nvPr/>
        </p:nvSpPr>
        <p:spPr bwMode="auto">
          <a:xfrm>
            <a:off x="0" y="115888"/>
            <a:ext cx="7235825" cy="19446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it-IT" sz="2800" b="1" i="1">
                <a:solidFill>
                  <a:srgbClr val="33CCFF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Comic Sans MS" pitchFamily="66" charset="0"/>
              </a:rPr>
              <a:t>Se anche parlassi le lingue degli uomini </a:t>
            </a:r>
          </a:p>
          <a:p>
            <a:pPr algn="ctr"/>
            <a:r>
              <a:rPr lang="it-IT" sz="2800" b="1" i="1">
                <a:solidFill>
                  <a:srgbClr val="33CCFF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Comic Sans MS" pitchFamily="66" charset="0"/>
              </a:rPr>
              <a:t>e degli angeli, ma non avessi l‘Amore, </a:t>
            </a:r>
            <a:br>
              <a:rPr lang="it-IT" sz="2800" b="1" i="1">
                <a:solidFill>
                  <a:srgbClr val="33CCFF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Comic Sans MS" pitchFamily="66" charset="0"/>
              </a:rPr>
            </a:br>
            <a:r>
              <a:rPr lang="it-IT" sz="2800" b="1" i="1">
                <a:solidFill>
                  <a:srgbClr val="33CCFF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Comic Sans MS" pitchFamily="66" charset="0"/>
              </a:rPr>
              <a:t>sono come un bronzo che risuona </a:t>
            </a:r>
            <a:br>
              <a:rPr lang="it-IT" sz="2800" b="1" i="1">
                <a:solidFill>
                  <a:srgbClr val="33CCFF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Comic Sans MS" pitchFamily="66" charset="0"/>
              </a:rPr>
            </a:br>
            <a:r>
              <a:rPr lang="it-IT" sz="2800" b="1" i="1">
                <a:solidFill>
                  <a:srgbClr val="33CCFF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Comic Sans MS" pitchFamily="66" charset="0"/>
              </a:rPr>
              <a:t>o un cembalo che tintinna. </a:t>
            </a:r>
          </a:p>
        </p:txBody>
      </p:sp>
      <p:sp>
        <p:nvSpPr>
          <p:cNvPr id="3078" name="Rectangle 6"/>
          <p:cNvSpPr>
            <a:spLocks noChangeArrowheads="1"/>
          </p:cNvSpPr>
          <p:nvPr/>
        </p:nvSpPr>
        <p:spPr bwMode="auto">
          <a:xfrm>
            <a:off x="0" y="4724400"/>
            <a:ext cx="9144000" cy="2133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it-IT" sz="2800" b="1">
                <a:solidFill>
                  <a:srgbClr val="33CCFF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Comic Sans MS" pitchFamily="66" charset="0"/>
              </a:rPr>
              <a:t>Dio non chiede da noi tanto di essere </a:t>
            </a:r>
          </a:p>
          <a:p>
            <a:pPr algn="ctr"/>
            <a:r>
              <a:rPr lang="it-IT" sz="2800" b="1">
                <a:solidFill>
                  <a:srgbClr val="33CCFF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Comic Sans MS" pitchFamily="66" charset="0"/>
              </a:rPr>
              <a:t>perfetti lavoratori o perfetti predicatori, </a:t>
            </a:r>
          </a:p>
          <a:p>
            <a:pPr algn="ctr"/>
            <a:r>
              <a:rPr lang="it-IT" sz="2800" b="1">
                <a:solidFill>
                  <a:srgbClr val="33CCFF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Comic Sans MS" pitchFamily="66" charset="0"/>
              </a:rPr>
              <a:t>o perfette persone di preghiera,</a:t>
            </a:r>
          </a:p>
          <a:p>
            <a:pPr algn="ctr"/>
            <a:r>
              <a:rPr lang="it-IT" sz="2800" b="1">
                <a:solidFill>
                  <a:srgbClr val="33CCFF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Comic Sans MS" pitchFamily="66" charset="0"/>
              </a:rPr>
              <a:t>quanto perfetti nell’Amore.</a:t>
            </a:r>
          </a:p>
          <a:p>
            <a:pPr algn="ctr"/>
            <a:r>
              <a:rPr lang="it-IT" sz="2000" b="1" i="1">
                <a:solidFill>
                  <a:schemeClr val="bg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Comic Sans MS" pitchFamily="66" charset="0"/>
              </a:rPr>
              <a:t>Chiara Lubich</a:t>
            </a:r>
          </a:p>
        </p:txBody>
      </p:sp>
    </p:spTree>
  </p:cSld>
  <p:clrMapOvr>
    <a:masterClrMapping/>
  </p:clrMapOvr>
  <p:transition spd="slow" advClick="0" advTm="32700"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200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30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4300"/>
                            </p:stCondLst>
                            <p:childTnLst>
                              <p:par>
                                <p:cTn id="9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2000" fill="hold"/>
                                        <p:tgtEl>
                                          <p:spTgt spid="307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307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" dur="2000"/>
                                        <p:tgtEl>
                                          <p:spTgt spid="30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077" grpId="0"/>
      <p:bldP spid="3078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51" name="Rectangle 7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solidFill>
            <a:schemeClr val="accent2">
              <a:alpha val="49001"/>
            </a:schemeClr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it-IT"/>
          </a:p>
        </p:txBody>
      </p:sp>
      <p:sp>
        <p:nvSpPr>
          <p:cNvPr id="6146" name="Rectangle 2"/>
          <p:cNvSpPr>
            <a:spLocks noChangeArrowheads="1"/>
          </p:cNvSpPr>
          <p:nvPr/>
        </p:nvSpPr>
        <p:spPr bwMode="auto">
          <a:xfrm>
            <a:off x="0" y="188913"/>
            <a:ext cx="9144000" cy="19446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it-IT" sz="2800" b="1" i="1">
                <a:solidFill>
                  <a:srgbClr val="33CCFF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Comic Sans MS" pitchFamily="66" charset="0"/>
              </a:rPr>
              <a:t>E se avessi il dono della profezia e </a:t>
            </a:r>
          </a:p>
          <a:p>
            <a:pPr algn="ctr"/>
            <a:r>
              <a:rPr lang="it-IT" sz="2800" b="1" i="1">
                <a:solidFill>
                  <a:srgbClr val="33CCFF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Comic Sans MS" pitchFamily="66" charset="0"/>
              </a:rPr>
              <a:t>conoscessi tutti i misteri e tutta la scienza, </a:t>
            </a:r>
            <a:br>
              <a:rPr lang="it-IT" sz="2800" b="1" i="1">
                <a:solidFill>
                  <a:srgbClr val="33CCFF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Comic Sans MS" pitchFamily="66" charset="0"/>
              </a:rPr>
            </a:br>
            <a:r>
              <a:rPr lang="it-IT" sz="2800" b="1" i="1">
                <a:solidFill>
                  <a:srgbClr val="33CCFF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Comic Sans MS" pitchFamily="66" charset="0"/>
              </a:rPr>
              <a:t>e possedessi la pienezza della fede </a:t>
            </a:r>
          </a:p>
          <a:p>
            <a:pPr algn="ctr"/>
            <a:r>
              <a:rPr lang="it-IT" sz="2800" b="1" i="1">
                <a:solidFill>
                  <a:srgbClr val="33CCFF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Comic Sans MS" pitchFamily="66" charset="0"/>
              </a:rPr>
              <a:t>così da trasportare le montagne, </a:t>
            </a:r>
            <a:br>
              <a:rPr lang="it-IT" sz="2800" b="1" i="1">
                <a:solidFill>
                  <a:srgbClr val="33CCFF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Comic Sans MS" pitchFamily="66" charset="0"/>
              </a:rPr>
            </a:br>
            <a:r>
              <a:rPr lang="it-IT" sz="2800" b="1" i="1">
                <a:solidFill>
                  <a:srgbClr val="33CCFF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Comic Sans MS" pitchFamily="66" charset="0"/>
              </a:rPr>
              <a:t>ma non avessi l‘Amore, non sarei nulla.</a:t>
            </a:r>
            <a:r>
              <a:rPr lang="it-IT" sz="3200" b="1" i="1">
                <a:solidFill>
                  <a:srgbClr val="33CCFF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Comic Sans MS" pitchFamily="66" charset="0"/>
              </a:rPr>
              <a:t> </a:t>
            </a:r>
          </a:p>
        </p:txBody>
      </p:sp>
      <p:sp>
        <p:nvSpPr>
          <p:cNvPr id="6147" name="Rectangle 3"/>
          <p:cNvSpPr>
            <a:spLocks noChangeArrowheads="1"/>
          </p:cNvSpPr>
          <p:nvPr/>
        </p:nvSpPr>
        <p:spPr bwMode="auto">
          <a:xfrm>
            <a:off x="0" y="4581525"/>
            <a:ext cx="9144000" cy="2276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it-IT" sz="2800" b="1">
                <a:solidFill>
                  <a:srgbClr val="33CCFF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Comic Sans MS" pitchFamily="66" charset="0"/>
              </a:rPr>
              <a:t>Nessun uomo </a:t>
            </a:r>
          </a:p>
          <a:p>
            <a:pPr algn="ctr"/>
            <a:r>
              <a:rPr lang="it-IT" sz="2800" b="1">
                <a:solidFill>
                  <a:srgbClr val="33CCFF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Comic Sans MS" pitchFamily="66" charset="0"/>
              </a:rPr>
              <a:t>è un’isola compiuta in se stessa;</a:t>
            </a:r>
          </a:p>
          <a:p>
            <a:pPr algn="ctr"/>
            <a:r>
              <a:rPr lang="it-IT" sz="2800" b="1">
                <a:solidFill>
                  <a:srgbClr val="33CCFF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Comic Sans MS" pitchFamily="66" charset="0"/>
              </a:rPr>
              <a:t>ogni uomo è un frammento di continente,</a:t>
            </a:r>
          </a:p>
          <a:p>
            <a:pPr algn="ctr"/>
            <a:r>
              <a:rPr lang="it-IT" sz="2800" b="1">
                <a:solidFill>
                  <a:srgbClr val="33CCFF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Comic Sans MS" pitchFamily="66" charset="0"/>
              </a:rPr>
              <a:t>una parte del tutto.</a:t>
            </a:r>
          </a:p>
          <a:p>
            <a:pPr algn="ctr"/>
            <a:r>
              <a:rPr lang="it-IT" sz="2000" b="1" i="1">
                <a:solidFill>
                  <a:schemeClr val="bg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Comic Sans MS" pitchFamily="66" charset="0"/>
              </a:rPr>
              <a:t>John Donne</a:t>
            </a:r>
          </a:p>
        </p:txBody>
      </p:sp>
    </p:spTree>
  </p:cSld>
  <p:clrMapOvr>
    <a:masterClrMapping/>
  </p:clrMapOvr>
  <p:transition spd="slow" advClick="0" advTm="38100"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0"/>
                                        <p:tgtEl>
                                          <p:spTgt spid="61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60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3000"/>
                                        <p:tgtEl>
                                          <p:spTgt spid="61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21600"/>
                            </p:stCondLst>
                            <p:childTnLst>
                              <p:par>
                                <p:cTn id="13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614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614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2000"/>
                                        <p:tgtEl>
                                          <p:spTgt spid="61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151" grpId="0" animBg="1"/>
      <p:bldP spid="6146" grpId="0"/>
      <p:bldP spid="6147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6" name="Rectangle 4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solidFill>
            <a:schemeClr val="accent2">
              <a:alpha val="49001"/>
            </a:schemeClr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it-IT"/>
          </a:p>
        </p:txBody>
      </p:sp>
      <p:sp>
        <p:nvSpPr>
          <p:cNvPr id="8194" name="Rectangle 2"/>
          <p:cNvSpPr>
            <a:spLocks noChangeArrowheads="1"/>
          </p:cNvSpPr>
          <p:nvPr/>
        </p:nvSpPr>
        <p:spPr bwMode="auto">
          <a:xfrm>
            <a:off x="0" y="115888"/>
            <a:ext cx="9144000" cy="14414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it-IT" sz="2800" b="1" i="1">
                <a:solidFill>
                  <a:srgbClr val="33CCFF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Comic Sans MS" pitchFamily="66" charset="0"/>
              </a:rPr>
              <a:t>E se anche distribuissi tutte le mie sostanze </a:t>
            </a:r>
          </a:p>
          <a:p>
            <a:pPr algn="ctr"/>
            <a:r>
              <a:rPr lang="it-IT" sz="2800" b="1" i="1">
                <a:solidFill>
                  <a:srgbClr val="33CCFF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Comic Sans MS" pitchFamily="66" charset="0"/>
              </a:rPr>
              <a:t>e dessi il mio corpo per esser bruciato, </a:t>
            </a:r>
          </a:p>
          <a:p>
            <a:pPr algn="ctr"/>
            <a:r>
              <a:rPr lang="it-IT" sz="2800" b="1" i="1">
                <a:solidFill>
                  <a:srgbClr val="33CCFF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Comic Sans MS" pitchFamily="66" charset="0"/>
              </a:rPr>
              <a:t>ma non avessi l‘Amore, niente mi gioverebbe. </a:t>
            </a:r>
          </a:p>
        </p:txBody>
      </p:sp>
      <p:sp>
        <p:nvSpPr>
          <p:cNvPr id="8195" name="Rectangle 3"/>
          <p:cNvSpPr>
            <a:spLocks noChangeArrowheads="1"/>
          </p:cNvSpPr>
          <p:nvPr/>
        </p:nvSpPr>
        <p:spPr bwMode="auto">
          <a:xfrm>
            <a:off x="0" y="5013325"/>
            <a:ext cx="9144000" cy="17287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it-IT" sz="2800" b="1">
                <a:solidFill>
                  <a:srgbClr val="33CCFF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Comic Sans MS" pitchFamily="66" charset="0"/>
              </a:rPr>
              <a:t>Vivete l’Amore, cercate la carità.</a:t>
            </a:r>
          </a:p>
          <a:p>
            <a:pPr algn="ctr"/>
            <a:r>
              <a:rPr lang="it-IT" sz="2800" b="1">
                <a:solidFill>
                  <a:srgbClr val="33CCFF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Comic Sans MS" pitchFamily="66" charset="0"/>
              </a:rPr>
              <a:t>essa vi darà la risposta volta per volta</a:t>
            </a:r>
          </a:p>
          <a:p>
            <a:pPr algn="ctr"/>
            <a:r>
              <a:rPr lang="it-IT" sz="2800" b="1">
                <a:solidFill>
                  <a:srgbClr val="33CCFF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Comic Sans MS" pitchFamily="66" charset="0"/>
              </a:rPr>
              <a:t>a ciò che dovete fare.</a:t>
            </a:r>
          </a:p>
          <a:p>
            <a:pPr algn="ctr"/>
            <a:r>
              <a:rPr lang="it-IT" sz="2000" b="1" i="1">
                <a:solidFill>
                  <a:schemeClr val="bg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Comic Sans MS" pitchFamily="66" charset="0"/>
              </a:rPr>
              <a:t>Carlo Carretto</a:t>
            </a:r>
          </a:p>
        </p:txBody>
      </p:sp>
    </p:spTree>
  </p:cSld>
  <p:clrMapOvr>
    <a:masterClrMapping/>
  </p:clrMapOvr>
  <p:transition spd="slow" advClick="0" advTm="33000"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0"/>
                                        <p:tgtEl>
                                          <p:spTgt spid="819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70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3000"/>
                                        <p:tgtEl>
                                          <p:spTgt spid="81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8400"/>
                            </p:stCondLst>
                            <p:childTnLst>
                              <p:par>
                                <p:cTn id="13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819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819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2000"/>
                                        <p:tgtEl>
                                          <p:spTgt spid="819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196" grpId="0" animBg="1"/>
      <p:bldP spid="8194" grpId="0"/>
      <p:bldP spid="8195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Rectangle 2"/>
          <p:cNvSpPr>
            <a:spLocks noChangeArrowheads="1"/>
          </p:cNvSpPr>
          <p:nvPr/>
        </p:nvSpPr>
        <p:spPr bwMode="auto">
          <a:xfrm>
            <a:off x="0" y="188913"/>
            <a:ext cx="9144000" cy="1295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it-IT" sz="2800" b="1" i="1">
                <a:solidFill>
                  <a:srgbClr val="33CCFF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Comic Sans MS" pitchFamily="66" charset="0"/>
              </a:rPr>
              <a:t>Chi Ama è paziente e generoso,</a:t>
            </a:r>
          </a:p>
          <a:p>
            <a:pPr algn="ctr"/>
            <a:r>
              <a:rPr lang="it-IT" sz="2800" b="1" i="1">
                <a:solidFill>
                  <a:srgbClr val="33CCFF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Comic Sans MS" pitchFamily="66" charset="0"/>
              </a:rPr>
              <a:t>chi Ama non è invidioso, non si vanta,</a:t>
            </a:r>
          </a:p>
          <a:p>
            <a:pPr algn="ctr"/>
            <a:r>
              <a:rPr lang="it-IT" sz="2800" b="1" i="1">
                <a:solidFill>
                  <a:srgbClr val="33CCFF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Comic Sans MS" pitchFamily="66" charset="0"/>
              </a:rPr>
              <a:t>non si gonfia di orgoglio.</a:t>
            </a:r>
          </a:p>
        </p:txBody>
      </p:sp>
      <p:sp>
        <p:nvSpPr>
          <p:cNvPr id="10243" name="Rectangle 3"/>
          <p:cNvSpPr>
            <a:spLocks noChangeArrowheads="1"/>
          </p:cNvSpPr>
          <p:nvPr/>
        </p:nvSpPr>
        <p:spPr bwMode="auto">
          <a:xfrm>
            <a:off x="0" y="3716338"/>
            <a:ext cx="9036050" cy="31416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it-IT" sz="2800" b="1">
                <a:solidFill>
                  <a:srgbClr val="33CCFF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Comic Sans MS" pitchFamily="66" charset="0"/>
              </a:rPr>
              <a:t>La carità perfetta consiste nel sopportare </a:t>
            </a:r>
          </a:p>
          <a:p>
            <a:pPr algn="ctr"/>
            <a:r>
              <a:rPr lang="it-IT" sz="2800" b="1">
                <a:solidFill>
                  <a:srgbClr val="33CCFF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Comic Sans MS" pitchFamily="66" charset="0"/>
              </a:rPr>
              <a:t>i difetti degli altri, non stupirsi delle loro </a:t>
            </a:r>
          </a:p>
          <a:p>
            <a:pPr algn="ctr"/>
            <a:r>
              <a:rPr lang="it-IT" sz="2800" b="1">
                <a:solidFill>
                  <a:srgbClr val="33CCFF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Comic Sans MS" pitchFamily="66" charset="0"/>
              </a:rPr>
              <a:t>debolezze, edificarsi dei minimi atti </a:t>
            </a:r>
          </a:p>
          <a:p>
            <a:pPr algn="ctr"/>
            <a:r>
              <a:rPr lang="it-IT" sz="2800" b="1">
                <a:solidFill>
                  <a:srgbClr val="33CCFF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Comic Sans MS" pitchFamily="66" charset="0"/>
              </a:rPr>
              <a:t>di virtù che essi praticano; ma soprattutto</a:t>
            </a:r>
          </a:p>
          <a:p>
            <a:pPr algn="ctr"/>
            <a:r>
              <a:rPr lang="it-IT" sz="2800" b="1">
                <a:solidFill>
                  <a:srgbClr val="33CCFF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Comic Sans MS" pitchFamily="66" charset="0"/>
              </a:rPr>
              <a:t> la carità non deve restare affatto</a:t>
            </a:r>
          </a:p>
          <a:p>
            <a:pPr algn="ctr"/>
            <a:r>
              <a:rPr lang="it-IT" sz="2800" b="1">
                <a:solidFill>
                  <a:srgbClr val="33CCFF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Comic Sans MS" pitchFamily="66" charset="0"/>
              </a:rPr>
              <a:t>chiusa nel fondo del cuore.</a:t>
            </a:r>
          </a:p>
          <a:p>
            <a:pPr algn="ctr"/>
            <a:r>
              <a:rPr lang="it-IT" sz="2000" b="1" i="1">
                <a:solidFill>
                  <a:schemeClr val="bg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Comic Sans MS" pitchFamily="66" charset="0"/>
              </a:rPr>
              <a:t>Teresa di Lisieux</a:t>
            </a:r>
          </a:p>
        </p:txBody>
      </p:sp>
    </p:spTree>
  </p:cSld>
  <p:clrMapOvr>
    <a:masterClrMapping/>
  </p:clrMapOvr>
  <p:transition spd="slow" advClick="0" advTm="36900"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200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102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1600"/>
                            </p:stCondLst>
                            <p:childTnLst>
                              <p:par>
                                <p:cTn id="9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2000" fill="hold"/>
                                        <p:tgtEl>
                                          <p:spTgt spid="1024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1024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" dur="2000"/>
                                        <p:tgtEl>
                                          <p:spTgt spid="102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242" grpId="0"/>
      <p:bldP spid="10243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2" name="Rectangle 4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solidFill>
            <a:schemeClr val="accent2">
              <a:alpha val="49001"/>
            </a:schemeClr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it-IT"/>
          </a:p>
        </p:txBody>
      </p:sp>
      <p:sp>
        <p:nvSpPr>
          <p:cNvPr id="12290" name="Rectangle 2"/>
          <p:cNvSpPr>
            <a:spLocks noChangeArrowheads="1"/>
          </p:cNvSpPr>
          <p:nvPr/>
        </p:nvSpPr>
        <p:spPr bwMode="auto">
          <a:xfrm>
            <a:off x="0" y="0"/>
            <a:ext cx="9144000" cy="24209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it-IT" sz="2800" b="1" i="1">
                <a:solidFill>
                  <a:srgbClr val="33CCFF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Comic Sans MS" pitchFamily="66" charset="0"/>
              </a:rPr>
              <a:t>Chi Ama è rispettoso, </a:t>
            </a:r>
          </a:p>
          <a:p>
            <a:pPr algn="ctr"/>
            <a:r>
              <a:rPr lang="it-IT" sz="2800" b="1" i="1">
                <a:solidFill>
                  <a:srgbClr val="33CCFF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Comic Sans MS" pitchFamily="66" charset="0"/>
              </a:rPr>
              <a:t>non cerca il proprio interesse,</a:t>
            </a:r>
          </a:p>
          <a:p>
            <a:pPr algn="ctr"/>
            <a:r>
              <a:rPr lang="it-IT" sz="2800" b="1" i="1">
                <a:solidFill>
                  <a:srgbClr val="33CCFF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Comic Sans MS" pitchFamily="66" charset="0"/>
              </a:rPr>
              <a:t>non cede alla collera, dimentica i torti.</a:t>
            </a:r>
          </a:p>
          <a:p>
            <a:pPr algn="ctr"/>
            <a:r>
              <a:rPr lang="it-IT" sz="2800" b="1" i="1">
                <a:solidFill>
                  <a:srgbClr val="33CCFF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Comic Sans MS" pitchFamily="66" charset="0"/>
              </a:rPr>
              <a:t>Chi Ama non gode dell’ingiustizia,</a:t>
            </a:r>
          </a:p>
          <a:p>
            <a:pPr algn="ctr"/>
            <a:r>
              <a:rPr lang="it-IT" sz="2800" b="1" i="1">
                <a:solidFill>
                  <a:srgbClr val="33CCFF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Comic Sans MS" pitchFamily="66" charset="0"/>
              </a:rPr>
              <a:t>la verità è la sua gioia.</a:t>
            </a:r>
          </a:p>
        </p:txBody>
      </p:sp>
      <p:sp>
        <p:nvSpPr>
          <p:cNvPr id="12291" name="Rectangle 3"/>
          <p:cNvSpPr>
            <a:spLocks noChangeArrowheads="1"/>
          </p:cNvSpPr>
          <p:nvPr/>
        </p:nvSpPr>
        <p:spPr bwMode="auto">
          <a:xfrm>
            <a:off x="0" y="3644900"/>
            <a:ext cx="9144000" cy="32131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it-IT" sz="2800" b="1">
                <a:solidFill>
                  <a:srgbClr val="33CCFF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Comic Sans MS" pitchFamily="66" charset="0"/>
              </a:rPr>
              <a:t>Abbiamo il potere </a:t>
            </a:r>
          </a:p>
          <a:p>
            <a:pPr algn="ctr"/>
            <a:r>
              <a:rPr lang="it-IT" sz="2800" b="1">
                <a:solidFill>
                  <a:srgbClr val="33CCFF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Comic Sans MS" pitchFamily="66" charset="0"/>
              </a:rPr>
              <a:t>di essere in Paradiso già da adesso,</a:t>
            </a:r>
          </a:p>
          <a:p>
            <a:pPr algn="ctr"/>
            <a:r>
              <a:rPr lang="it-IT" sz="2800" b="1">
                <a:solidFill>
                  <a:srgbClr val="33CCFF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Comic Sans MS" pitchFamily="66" charset="0"/>
              </a:rPr>
              <a:t>di essere felici con Lui anche in questo momento,</a:t>
            </a:r>
          </a:p>
          <a:p>
            <a:pPr algn="ctr"/>
            <a:r>
              <a:rPr lang="it-IT" sz="2800" b="1">
                <a:solidFill>
                  <a:srgbClr val="33CCFF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Comic Sans MS" pitchFamily="66" charset="0"/>
              </a:rPr>
              <a:t>se Amiamo come Lui ama, se aiutiamo </a:t>
            </a:r>
          </a:p>
          <a:p>
            <a:pPr algn="ctr"/>
            <a:r>
              <a:rPr lang="it-IT" sz="2800" b="1">
                <a:solidFill>
                  <a:srgbClr val="33CCFF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Comic Sans MS" pitchFamily="66" charset="0"/>
              </a:rPr>
              <a:t>come Lui aiuta, se doniamo come Lui dona, </a:t>
            </a:r>
          </a:p>
          <a:p>
            <a:pPr algn="ctr"/>
            <a:r>
              <a:rPr lang="it-IT" sz="2800" b="1">
                <a:solidFill>
                  <a:srgbClr val="33CCFF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Comic Sans MS" pitchFamily="66" charset="0"/>
              </a:rPr>
              <a:t>se serviamo come Lui serve.</a:t>
            </a:r>
          </a:p>
          <a:p>
            <a:pPr algn="ctr"/>
            <a:r>
              <a:rPr lang="it-IT" sz="2000" b="1" i="1">
                <a:solidFill>
                  <a:schemeClr val="bg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Comic Sans MS" pitchFamily="66" charset="0"/>
              </a:rPr>
              <a:t>Madre Teresa di Calcutta</a:t>
            </a:r>
          </a:p>
        </p:txBody>
      </p:sp>
    </p:spTree>
  </p:cSld>
  <p:clrMapOvr>
    <a:masterClrMapping/>
  </p:clrMapOvr>
  <p:transition spd="slow" advClick="0" advTm="46300"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0"/>
                                        <p:tgtEl>
                                          <p:spTgt spid="1229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70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3000"/>
                                        <p:tgtEl>
                                          <p:spTgt spid="122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9900"/>
                            </p:stCondLst>
                            <p:childTnLst>
                              <p:par>
                                <p:cTn id="13" presetID="53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1229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1229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2000"/>
                                        <p:tgtEl>
                                          <p:spTgt spid="1229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292" grpId="0" animBg="1"/>
      <p:bldP spid="12290" grpId="0"/>
      <p:bldP spid="12291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Rectangle 2"/>
          <p:cNvSpPr>
            <a:spLocks noChangeArrowheads="1"/>
          </p:cNvSpPr>
          <p:nvPr/>
        </p:nvSpPr>
        <p:spPr bwMode="auto">
          <a:xfrm>
            <a:off x="0" y="260350"/>
            <a:ext cx="8928100" cy="10810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it-IT" sz="2800" b="1" i="1">
                <a:solidFill>
                  <a:srgbClr val="33CCFF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Comic Sans MS" pitchFamily="66" charset="0"/>
              </a:rPr>
              <a:t>Chi Ama tutto scusa, di tutti ha fiducia, </a:t>
            </a:r>
          </a:p>
          <a:p>
            <a:pPr algn="ctr"/>
            <a:r>
              <a:rPr lang="it-IT" sz="2800" b="1" i="1">
                <a:solidFill>
                  <a:srgbClr val="33CCFF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Comic Sans MS" pitchFamily="66" charset="0"/>
              </a:rPr>
              <a:t>tutto sopporta, mai perde la speranza.</a:t>
            </a:r>
          </a:p>
        </p:txBody>
      </p:sp>
      <p:sp>
        <p:nvSpPr>
          <p:cNvPr id="14339" name="Rectangle 3"/>
          <p:cNvSpPr>
            <a:spLocks noChangeArrowheads="1"/>
          </p:cNvSpPr>
          <p:nvPr/>
        </p:nvSpPr>
        <p:spPr bwMode="auto">
          <a:xfrm>
            <a:off x="0" y="4941888"/>
            <a:ext cx="9144000" cy="172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it-IT" sz="2800" b="1">
                <a:solidFill>
                  <a:schemeClr val="bg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Comic Sans MS" pitchFamily="66" charset="0"/>
              </a:rPr>
              <a:t>Chi ha poca carità vede pochi poveri;</a:t>
            </a:r>
          </a:p>
          <a:p>
            <a:pPr algn="ctr"/>
            <a:r>
              <a:rPr lang="it-IT" sz="2800" b="1">
                <a:solidFill>
                  <a:schemeClr val="bg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Comic Sans MS" pitchFamily="66" charset="0"/>
              </a:rPr>
              <a:t>chi ha molta carità vede molti poveri;</a:t>
            </a:r>
          </a:p>
          <a:p>
            <a:pPr algn="ctr"/>
            <a:r>
              <a:rPr lang="it-IT" sz="2800" b="1">
                <a:solidFill>
                  <a:schemeClr val="bg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Comic Sans MS" pitchFamily="66" charset="0"/>
              </a:rPr>
              <a:t>chi non ha carità non vede nessuno.</a:t>
            </a:r>
          </a:p>
          <a:p>
            <a:pPr algn="ctr"/>
            <a:r>
              <a:rPr lang="it-IT" sz="2000" b="1" i="1">
                <a:solidFill>
                  <a:srgbClr val="33CCFF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Comic Sans MS" pitchFamily="66" charset="0"/>
              </a:rPr>
              <a:t>Primo Mazzolari</a:t>
            </a:r>
          </a:p>
        </p:txBody>
      </p:sp>
    </p:spTree>
  </p:cSld>
  <p:clrMapOvr>
    <a:masterClrMapping/>
  </p:clrMapOvr>
  <p:transition spd="slow" advClick="0" advTm="29100"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200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143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0400"/>
                            </p:stCondLst>
                            <p:childTnLst>
                              <p:par>
                                <p:cTn id="9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2000" fill="hold"/>
                                        <p:tgtEl>
                                          <p:spTgt spid="1433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1433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" dur="2000"/>
                                        <p:tgtEl>
                                          <p:spTgt spid="143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338" grpId="0"/>
      <p:bldP spid="14339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9" name="Rectangle 5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solidFill>
            <a:schemeClr val="accent2">
              <a:alpha val="49001"/>
            </a:schemeClr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it-IT"/>
          </a:p>
        </p:txBody>
      </p:sp>
      <p:sp>
        <p:nvSpPr>
          <p:cNvPr id="16386" name="Rectangle 2"/>
          <p:cNvSpPr>
            <a:spLocks noChangeArrowheads="1"/>
          </p:cNvSpPr>
          <p:nvPr/>
        </p:nvSpPr>
        <p:spPr bwMode="auto">
          <a:xfrm>
            <a:off x="0" y="0"/>
            <a:ext cx="9144000" cy="24923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it-IT" sz="3600" b="1" i="1">
                <a:solidFill>
                  <a:schemeClr val="bg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Comic Sans MS" pitchFamily="66" charset="0"/>
              </a:rPr>
              <a:t>L’Amore non tramonta mai…</a:t>
            </a:r>
          </a:p>
          <a:p>
            <a:pPr algn="ctr"/>
            <a:r>
              <a:rPr lang="it-IT" sz="3600" b="1" i="1">
                <a:solidFill>
                  <a:schemeClr val="bg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Comic Sans MS" pitchFamily="66" charset="0"/>
              </a:rPr>
              <a:t>Ecco le tre cose che contano:</a:t>
            </a:r>
          </a:p>
          <a:p>
            <a:pPr algn="ctr"/>
            <a:r>
              <a:rPr lang="it-IT" sz="3600" b="1" i="1">
                <a:solidFill>
                  <a:srgbClr val="FF33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Comic Sans MS" pitchFamily="66" charset="0"/>
              </a:rPr>
              <a:t>fede, speranza, Amore.</a:t>
            </a:r>
          </a:p>
          <a:p>
            <a:pPr algn="ctr"/>
            <a:r>
              <a:rPr lang="it-IT" sz="3600" b="1" i="1">
                <a:solidFill>
                  <a:schemeClr val="bg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Comic Sans MS" pitchFamily="66" charset="0"/>
              </a:rPr>
              <a:t>Ma la più grande di tutte è l’Amore.</a:t>
            </a:r>
          </a:p>
        </p:txBody>
      </p:sp>
      <p:sp>
        <p:nvSpPr>
          <p:cNvPr id="16387" name="Rectangle 3"/>
          <p:cNvSpPr>
            <a:spLocks noChangeArrowheads="1"/>
          </p:cNvSpPr>
          <p:nvPr/>
        </p:nvSpPr>
        <p:spPr bwMode="auto">
          <a:xfrm>
            <a:off x="0" y="2636838"/>
            <a:ext cx="9144000" cy="20891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it-IT" sz="3600" b="1">
                <a:solidFill>
                  <a:schemeClr val="bg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Comic Sans MS" pitchFamily="66" charset="0"/>
              </a:rPr>
              <a:t>Non c’è che un modo per </a:t>
            </a:r>
          </a:p>
          <a:p>
            <a:pPr algn="ctr"/>
            <a:r>
              <a:rPr lang="it-IT" sz="3600" b="1">
                <a:solidFill>
                  <a:schemeClr val="bg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Comic Sans MS" pitchFamily="66" charset="0"/>
              </a:rPr>
              <a:t>essere felici:</a:t>
            </a:r>
          </a:p>
        </p:txBody>
      </p:sp>
      <p:sp>
        <p:nvSpPr>
          <p:cNvPr id="16388" name="Rectangle 4"/>
          <p:cNvSpPr>
            <a:spLocks noChangeArrowheads="1"/>
          </p:cNvSpPr>
          <p:nvPr/>
        </p:nvSpPr>
        <p:spPr bwMode="auto">
          <a:xfrm>
            <a:off x="0" y="4365625"/>
            <a:ext cx="9144000" cy="24923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it-IT" sz="9600" b="1">
                <a:solidFill>
                  <a:srgbClr val="CC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Comic Sans MS" pitchFamily="66" charset="0"/>
              </a:rPr>
              <a:t>Vivere l’Amore</a:t>
            </a:r>
          </a:p>
        </p:txBody>
      </p:sp>
    </p:spTree>
  </p:cSld>
  <p:clrMapOvr>
    <a:masterClrMapping/>
  </p:clrMapOvr>
  <p:transition spd="slow" advClick="0" advTm="30700"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0"/>
                                        <p:tgtEl>
                                          <p:spTgt spid="1638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70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3000"/>
                                        <p:tgtEl>
                                          <p:spTgt spid="163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7800"/>
                            </p:stCondLst>
                            <p:childTnLst>
                              <p:par>
                                <p:cTn id="13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1638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1638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2000"/>
                                        <p:tgtEl>
                                          <p:spTgt spid="163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19800"/>
                            </p:stCondLst>
                            <p:childTnLst>
                              <p:par>
                                <p:cTn id="19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2000" fill="hold"/>
                                        <p:tgtEl>
                                          <p:spTgt spid="1638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1638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2000"/>
                                        <p:tgtEl>
                                          <p:spTgt spid="163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389" grpId="0" animBg="1"/>
      <p:bldP spid="16386" grpId="0"/>
      <p:bldP spid="16387" grpId="0"/>
      <p:bldP spid="16388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772" name="Rectangle 4"/>
          <p:cNvSpPr>
            <a:spLocks noChangeArrowheads="1"/>
          </p:cNvSpPr>
          <p:nvPr/>
        </p:nvSpPr>
        <p:spPr bwMode="auto">
          <a:xfrm>
            <a:off x="0" y="0"/>
            <a:ext cx="6516688" cy="22050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it-IT" sz="2800" i="1">
                <a:solidFill>
                  <a:srgbClr val="FF66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Comic Sans MS" pitchFamily="66" charset="0"/>
              </a:rPr>
              <a:t>L‘Amore vince tutto.</a:t>
            </a:r>
            <a:br>
              <a:rPr lang="it-IT" sz="2800" i="1">
                <a:solidFill>
                  <a:srgbClr val="FF66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Comic Sans MS" pitchFamily="66" charset="0"/>
              </a:rPr>
            </a:br>
            <a:r>
              <a:rPr lang="it-IT" sz="2800" i="1">
                <a:solidFill>
                  <a:srgbClr val="FF66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Comic Sans MS" pitchFamily="66" charset="0"/>
              </a:rPr>
              <a:t>Vince anche le cose più orribili.</a:t>
            </a:r>
            <a:br>
              <a:rPr lang="it-IT" sz="2800" i="1">
                <a:solidFill>
                  <a:srgbClr val="FF66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Comic Sans MS" pitchFamily="66" charset="0"/>
              </a:rPr>
            </a:br>
            <a:r>
              <a:rPr lang="it-IT" sz="2800" i="1">
                <a:solidFill>
                  <a:srgbClr val="FF66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Comic Sans MS" pitchFamily="66" charset="0"/>
              </a:rPr>
              <a:t>Non è stata orribile la vita di Gesù?</a:t>
            </a:r>
            <a:r>
              <a:rPr lang="it-IT" sz="2800" i="1">
                <a:solidFill>
                  <a:srgbClr val="CC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Comic Sans MS" pitchFamily="66" charset="0"/>
              </a:rPr>
              <a:t/>
            </a:r>
            <a:br>
              <a:rPr lang="it-IT" sz="2800" i="1">
                <a:solidFill>
                  <a:srgbClr val="CC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Comic Sans MS" pitchFamily="66" charset="0"/>
              </a:rPr>
            </a:br>
            <a:endParaRPr lang="it-IT" sz="2800" i="1">
              <a:solidFill>
                <a:srgbClr val="CC0000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Comic Sans MS" pitchFamily="66" charset="0"/>
            </a:endParaRPr>
          </a:p>
        </p:txBody>
      </p:sp>
      <p:sp>
        <p:nvSpPr>
          <p:cNvPr id="32773" name="Rectangle 5"/>
          <p:cNvSpPr>
            <a:spLocks noChangeArrowheads="1"/>
          </p:cNvSpPr>
          <p:nvPr/>
        </p:nvSpPr>
        <p:spPr bwMode="auto">
          <a:xfrm>
            <a:off x="0" y="4724400"/>
            <a:ext cx="9036050" cy="23764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it-IT" sz="2800" b="1">
                <a:solidFill>
                  <a:srgbClr val="FF33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Comic Sans MS" pitchFamily="66" charset="0"/>
              </a:rPr>
              <a:t>Non è orribile nascere in una stalla</a:t>
            </a:r>
          </a:p>
          <a:p>
            <a:pPr algn="ctr"/>
            <a:r>
              <a:rPr lang="it-IT" sz="2800" b="1">
                <a:solidFill>
                  <a:srgbClr val="FF33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Comic Sans MS" pitchFamily="66" charset="0"/>
              </a:rPr>
              <a:t> qualche ora dopo il rifiuto, </a:t>
            </a:r>
          </a:p>
          <a:p>
            <a:pPr algn="ctr"/>
            <a:r>
              <a:rPr lang="it-IT" sz="2800" b="1">
                <a:solidFill>
                  <a:srgbClr val="FF33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Comic Sans MS" pitchFamily="66" charset="0"/>
              </a:rPr>
              <a:t>da parte degli uomini di Betlemme, </a:t>
            </a:r>
          </a:p>
          <a:p>
            <a:pPr algn="ctr"/>
            <a:r>
              <a:rPr lang="it-IT" sz="2800" b="1">
                <a:solidFill>
                  <a:srgbClr val="FF33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Comic Sans MS" pitchFamily="66" charset="0"/>
              </a:rPr>
              <a:t>di accogliere una madre che deve partorire?</a:t>
            </a:r>
            <a:r>
              <a:rPr lang="it-IT" sz="2800" b="1">
                <a:solidFill>
                  <a:srgbClr val="CC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Comic Sans MS" pitchFamily="66" charset="0"/>
              </a:rPr>
              <a:t/>
            </a:r>
            <a:br>
              <a:rPr lang="it-IT" sz="2800" b="1">
                <a:solidFill>
                  <a:srgbClr val="CC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Comic Sans MS" pitchFamily="66" charset="0"/>
              </a:rPr>
            </a:br>
            <a:endParaRPr lang="it-IT" sz="2800" b="1">
              <a:solidFill>
                <a:srgbClr val="CC0000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Comic Sans MS" pitchFamily="66" charset="0"/>
            </a:endParaRPr>
          </a:p>
        </p:txBody>
      </p:sp>
    </p:spTree>
  </p:cSld>
  <p:clrMapOvr>
    <a:masterClrMapping/>
  </p:clrMapOvr>
  <p:transition spd="slow" advClick="0" advTm="24800"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200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327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7800"/>
                            </p:stCondLst>
                            <p:childTnLst>
                              <p:par>
                                <p:cTn id="9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2000" fill="hold"/>
                                        <p:tgtEl>
                                          <p:spTgt spid="3277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3277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" dur="2000"/>
                                        <p:tgtEl>
                                          <p:spTgt spid="327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2772" grpId="0"/>
      <p:bldP spid="32773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Rectangle 2"/>
          <p:cNvSpPr>
            <a:spLocks noChangeArrowheads="1"/>
          </p:cNvSpPr>
          <p:nvPr/>
        </p:nvSpPr>
        <p:spPr bwMode="auto">
          <a:xfrm>
            <a:off x="0" y="4797425"/>
            <a:ext cx="9036050" cy="20605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it-IT" sz="2800" i="1">
                <a:solidFill>
                  <a:schemeClr val="bg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Comic Sans MS" pitchFamily="66" charset="0"/>
              </a:rPr>
              <a:t/>
            </a:r>
            <a:br>
              <a:rPr lang="it-IT" sz="2800" i="1">
                <a:solidFill>
                  <a:schemeClr val="bg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Comic Sans MS" pitchFamily="66" charset="0"/>
              </a:rPr>
            </a:br>
            <a:r>
              <a:rPr lang="it-IT" sz="3600" b="1">
                <a:solidFill>
                  <a:srgbClr val="FF33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Comic Sans MS" pitchFamily="66" charset="0"/>
              </a:rPr>
              <a:t>Non è orribile ciò che gli uomini </a:t>
            </a:r>
          </a:p>
          <a:p>
            <a:pPr algn="ctr"/>
            <a:r>
              <a:rPr lang="it-IT" sz="3600" b="1">
                <a:solidFill>
                  <a:srgbClr val="FF33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Comic Sans MS" pitchFamily="66" charset="0"/>
              </a:rPr>
              <a:t>hanno fatto a Gesù, </a:t>
            </a:r>
          </a:p>
          <a:p>
            <a:pPr algn="ctr"/>
            <a:r>
              <a:rPr lang="it-IT" sz="3600" b="1">
                <a:solidFill>
                  <a:srgbClr val="FF33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Comic Sans MS" pitchFamily="66" charset="0"/>
              </a:rPr>
              <a:t>nella sua vita e nella sua morte?</a:t>
            </a:r>
            <a:r>
              <a:rPr lang="it-IT" sz="3600" b="1">
                <a:solidFill>
                  <a:srgbClr val="CC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Comic Sans MS" pitchFamily="66" charset="0"/>
              </a:rPr>
              <a:t/>
            </a:r>
            <a:br>
              <a:rPr lang="it-IT" sz="3600" b="1">
                <a:solidFill>
                  <a:srgbClr val="CC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Comic Sans MS" pitchFamily="66" charset="0"/>
              </a:rPr>
            </a:br>
            <a:endParaRPr lang="it-IT" sz="3600" b="1">
              <a:solidFill>
                <a:srgbClr val="CC0000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Comic Sans MS" pitchFamily="66" charset="0"/>
            </a:endParaRPr>
          </a:p>
        </p:txBody>
      </p:sp>
    </p:spTree>
  </p:cSld>
  <p:clrMapOvr>
    <a:masterClrMapping/>
  </p:clrMapOvr>
  <p:transition spd="slow" advClick="0" advTm="15700"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174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174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2000"/>
                                        <p:tgtEl>
                                          <p:spTgt spid="174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410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6" name="Rectangle 4"/>
          <p:cNvSpPr>
            <a:spLocks noChangeArrowheads="1"/>
          </p:cNvSpPr>
          <p:nvPr/>
        </p:nvSpPr>
        <p:spPr bwMode="auto">
          <a:xfrm>
            <a:off x="0" y="0"/>
            <a:ext cx="9144000" cy="2708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it-IT" sz="2800" b="1" i="1">
                <a:solidFill>
                  <a:srgbClr val="FF8585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Comic Sans MS" pitchFamily="66" charset="0"/>
              </a:rPr>
              <a:t>Ebbene, l‘Amore di Gesù </a:t>
            </a:r>
          </a:p>
          <a:p>
            <a:pPr algn="ctr"/>
            <a:r>
              <a:rPr lang="it-IT" sz="2800" b="1" i="1">
                <a:solidFill>
                  <a:srgbClr val="FF8585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Comic Sans MS" pitchFamily="66" charset="0"/>
              </a:rPr>
              <a:t>trasforma l'orribile in sublime,</a:t>
            </a:r>
          </a:p>
          <a:p>
            <a:pPr algn="ctr"/>
            <a:r>
              <a:rPr lang="it-IT" sz="2800" b="1" i="1">
                <a:solidFill>
                  <a:srgbClr val="FF8585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Comic Sans MS" pitchFamily="66" charset="0"/>
              </a:rPr>
              <a:t> la sua accettazione, la sua umiltà,</a:t>
            </a:r>
          </a:p>
          <a:p>
            <a:pPr algn="ctr"/>
            <a:r>
              <a:rPr lang="it-IT" sz="2800" b="1" i="1">
                <a:solidFill>
                  <a:srgbClr val="FF8585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Comic Sans MS" pitchFamily="66" charset="0"/>
              </a:rPr>
              <a:t> la sua mansuetudine cambiano l'aspetto delle cose.</a:t>
            </a:r>
            <a:r>
              <a:rPr lang="it-IT" sz="2800" b="1" i="1">
                <a:solidFill>
                  <a:srgbClr val="CC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Comic Sans MS" pitchFamily="66" charset="0"/>
              </a:rPr>
              <a:t> </a:t>
            </a:r>
          </a:p>
          <a:p>
            <a:pPr algn="ctr"/>
            <a:endParaRPr lang="it-IT" sz="2800" b="1" i="1">
              <a:solidFill>
                <a:srgbClr val="CC0000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Comic Sans MS" pitchFamily="66" charset="0"/>
            </a:endParaRPr>
          </a:p>
        </p:txBody>
      </p:sp>
      <p:sp>
        <p:nvSpPr>
          <p:cNvPr id="23557" name="Rectangle 5"/>
          <p:cNvSpPr>
            <a:spLocks noChangeArrowheads="1"/>
          </p:cNvSpPr>
          <p:nvPr/>
        </p:nvSpPr>
        <p:spPr bwMode="auto">
          <a:xfrm>
            <a:off x="0" y="4581525"/>
            <a:ext cx="9144000" cy="2879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it-IT" sz="2800" b="1" i="1">
              <a:solidFill>
                <a:schemeClr val="bg1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Comic Sans MS" pitchFamily="66" charset="0"/>
            </a:endParaRPr>
          </a:p>
          <a:p>
            <a:pPr algn="ctr"/>
            <a:r>
              <a:rPr lang="it-IT" sz="2800" b="1">
                <a:solidFill>
                  <a:srgbClr val="FF33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Comic Sans MS" pitchFamily="66" charset="0"/>
              </a:rPr>
              <a:t>Il quadro più osceno della storia diviene </a:t>
            </a:r>
          </a:p>
          <a:p>
            <a:pPr algn="ctr"/>
            <a:r>
              <a:rPr lang="it-IT" sz="2800" b="1">
                <a:solidFill>
                  <a:srgbClr val="FF33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Comic Sans MS" pitchFamily="66" charset="0"/>
              </a:rPr>
              <a:t>il quadro più bello di un Dio che morendo perdona,</a:t>
            </a:r>
          </a:p>
          <a:p>
            <a:pPr algn="ctr"/>
            <a:r>
              <a:rPr lang="it-IT" sz="2800" b="1">
                <a:solidFill>
                  <a:srgbClr val="FF33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Comic Sans MS" pitchFamily="66" charset="0"/>
              </a:rPr>
              <a:t> e sorride all'uomo suo uccisore.</a:t>
            </a:r>
            <a:r>
              <a:rPr lang="it-IT" sz="2800" b="1">
                <a:solidFill>
                  <a:srgbClr val="CC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Comic Sans MS" pitchFamily="66" charset="0"/>
              </a:rPr>
              <a:t> </a:t>
            </a:r>
          </a:p>
          <a:p>
            <a:pPr algn="ctr"/>
            <a:endParaRPr lang="it-IT" sz="2800" b="1">
              <a:solidFill>
                <a:srgbClr val="CC0000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Comic Sans MS" pitchFamily="66" charset="0"/>
            </a:endParaRPr>
          </a:p>
        </p:txBody>
      </p:sp>
    </p:spTree>
  </p:cSld>
  <p:clrMapOvr>
    <a:masterClrMapping/>
  </p:clrMapOvr>
  <p:transition spd="slow" advClick="0" advTm="31110"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200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235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3100"/>
                            </p:stCondLst>
                            <p:childTnLst>
                              <p:par>
                                <p:cTn id="9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2000" fill="hold"/>
                                        <p:tgtEl>
                                          <p:spTgt spid="2355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2355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" dur="2000"/>
                                        <p:tgtEl>
                                          <p:spTgt spid="235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3556" grpId="0"/>
      <p:bldP spid="23557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80" name="Rectangle 4"/>
          <p:cNvSpPr>
            <a:spLocks noChangeArrowheads="1"/>
          </p:cNvSpPr>
          <p:nvPr/>
        </p:nvSpPr>
        <p:spPr bwMode="auto">
          <a:xfrm>
            <a:off x="0" y="115888"/>
            <a:ext cx="9144000" cy="29511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it-IT" sz="3200" b="1" i="1">
                <a:solidFill>
                  <a:schemeClr val="bg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Comic Sans MS" pitchFamily="66" charset="0"/>
              </a:rPr>
              <a:t>Solo l'amore </a:t>
            </a:r>
          </a:p>
          <a:p>
            <a:pPr algn="ctr"/>
            <a:r>
              <a:rPr lang="it-IT" sz="3200" b="1" i="1">
                <a:solidFill>
                  <a:schemeClr val="bg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Comic Sans MS" pitchFamily="66" charset="0"/>
              </a:rPr>
              <a:t>ha tanto potere di trasformazione, </a:t>
            </a:r>
          </a:p>
          <a:p>
            <a:pPr algn="ctr"/>
            <a:r>
              <a:rPr lang="it-IT" sz="3200" b="1" i="1">
                <a:solidFill>
                  <a:schemeClr val="bg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Comic Sans MS" pitchFamily="66" charset="0"/>
              </a:rPr>
              <a:t>di redenzione, di fecondità.</a:t>
            </a:r>
            <a:br>
              <a:rPr lang="it-IT" sz="3200" b="1" i="1">
                <a:solidFill>
                  <a:schemeClr val="bg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Comic Sans MS" pitchFamily="66" charset="0"/>
              </a:rPr>
            </a:br>
            <a:r>
              <a:rPr lang="it-IT" sz="3200" b="1" i="1">
                <a:solidFill>
                  <a:srgbClr val="CC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Comic Sans MS" pitchFamily="66" charset="0"/>
              </a:rPr>
              <a:t>“L</a:t>
            </a:r>
            <a:r>
              <a:rPr lang="it-IT" sz="3200" b="1">
                <a:solidFill>
                  <a:srgbClr val="CC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Comic Sans MS" pitchFamily="66" charset="0"/>
              </a:rPr>
              <a:t>a carità è il vincolo della perfezione”</a:t>
            </a:r>
            <a:r>
              <a:rPr lang="it-IT" sz="3200" b="1">
                <a:solidFill>
                  <a:schemeClr val="bg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Comic Sans MS" pitchFamily="66" charset="0"/>
              </a:rPr>
              <a:t> </a:t>
            </a:r>
          </a:p>
          <a:p>
            <a:pPr algn="ctr"/>
            <a:r>
              <a:rPr lang="it-IT" sz="2000" b="1" i="1">
                <a:solidFill>
                  <a:schemeClr val="bg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Comic Sans MS" pitchFamily="66" charset="0"/>
              </a:rPr>
              <a:t>(Col. 3,14)</a:t>
            </a:r>
            <a:r>
              <a:rPr lang="it-IT" sz="2000">
                <a:latin typeface="Comic Sans MS" pitchFamily="66" charset="0"/>
              </a:rPr>
              <a:t/>
            </a:r>
            <a:br>
              <a:rPr lang="it-IT" sz="2000">
                <a:latin typeface="Comic Sans MS" pitchFamily="66" charset="0"/>
              </a:rPr>
            </a:br>
            <a:endParaRPr lang="it-IT" sz="2000">
              <a:latin typeface="Comic Sans MS" pitchFamily="66" charset="0"/>
            </a:endParaRPr>
          </a:p>
        </p:txBody>
      </p:sp>
      <p:sp>
        <p:nvSpPr>
          <p:cNvPr id="24581" name="Rectangle 5"/>
          <p:cNvSpPr>
            <a:spLocks noChangeArrowheads="1"/>
          </p:cNvSpPr>
          <p:nvPr/>
        </p:nvSpPr>
        <p:spPr bwMode="auto">
          <a:xfrm>
            <a:off x="0" y="5229225"/>
            <a:ext cx="9144000" cy="13668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it-IT" sz="7200" b="1">
                <a:solidFill>
                  <a:srgbClr val="FF33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Comic Sans MS" pitchFamily="66" charset="0"/>
              </a:rPr>
              <a:t>Ciò che conta è </a:t>
            </a:r>
          </a:p>
          <a:p>
            <a:pPr algn="ctr"/>
            <a:r>
              <a:rPr lang="it-IT" sz="7200" b="1">
                <a:solidFill>
                  <a:srgbClr val="FF33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Comic Sans MS" pitchFamily="66" charset="0"/>
              </a:rPr>
              <a:t>Amare.</a:t>
            </a:r>
            <a:r>
              <a:rPr lang="it-IT" sz="7200">
                <a:solidFill>
                  <a:srgbClr val="CC0000"/>
                </a:solidFill>
                <a:latin typeface="Comic Sans MS" pitchFamily="66" charset="0"/>
              </a:rPr>
              <a:t/>
            </a:r>
            <a:br>
              <a:rPr lang="it-IT" sz="7200">
                <a:solidFill>
                  <a:srgbClr val="CC0000"/>
                </a:solidFill>
                <a:latin typeface="Comic Sans MS" pitchFamily="66" charset="0"/>
              </a:rPr>
            </a:br>
            <a:r>
              <a:rPr lang="it-IT"/>
              <a:t/>
            </a:r>
            <a:br>
              <a:rPr lang="it-IT"/>
            </a:br>
            <a:endParaRPr lang="it-IT"/>
          </a:p>
        </p:txBody>
      </p:sp>
    </p:spTree>
  </p:cSld>
  <p:clrMapOvr>
    <a:masterClrMapping/>
  </p:clrMapOvr>
  <p:transition spd="slow" advClick="0" advTm="26800"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200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245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4000"/>
                            </p:stCondLst>
                            <p:childTnLst>
                              <p:par>
                                <p:cTn id="9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2000" fill="hold"/>
                                        <p:tgtEl>
                                          <p:spTgt spid="2458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2458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" dur="2000"/>
                                        <p:tgtEl>
                                          <p:spTgt spid="245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4580" grpId="0"/>
      <p:bldP spid="24581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2" name="Rectangle 2"/>
          <p:cNvSpPr>
            <a:spLocks noChangeArrowheads="1"/>
          </p:cNvSpPr>
          <p:nvPr/>
        </p:nvSpPr>
        <p:spPr bwMode="auto">
          <a:xfrm>
            <a:off x="0" y="0"/>
            <a:ext cx="9144000" cy="2349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it-IT" sz="2800" b="1" i="1">
                <a:solidFill>
                  <a:schemeClr val="bg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Comic Sans MS" pitchFamily="66" charset="0"/>
              </a:rPr>
              <a:t>Quando incontrerò un fratello </a:t>
            </a:r>
          </a:p>
          <a:p>
            <a:pPr algn="ctr"/>
            <a:r>
              <a:rPr lang="it-IT" sz="2800" b="1" i="1">
                <a:solidFill>
                  <a:schemeClr val="bg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Comic Sans MS" pitchFamily="66" charset="0"/>
              </a:rPr>
              <a:t>che mi ha fatto soffrire, calunniandomi </a:t>
            </a:r>
          </a:p>
          <a:p>
            <a:pPr algn="ctr"/>
            <a:r>
              <a:rPr lang="it-IT" sz="2800" b="1" i="1">
                <a:solidFill>
                  <a:schemeClr val="bg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Comic Sans MS" pitchFamily="66" charset="0"/>
              </a:rPr>
              <a:t>e dicendo di me ogni sorta di male, io lo amerò, </a:t>
            </a:r>
          </a:p>
          <a:p>
            <a:pPr algn="ctr"/>
            <a:r>
              <a:rPr lang="it-IT" sz="2800" b="1" i="1">
                <a:solidFill>
                  <a:schemeClr val="bg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Comic Sans MS" pitchFamily="66" charset="0"/>
              </a:rPr>
              <a:t>e amandolo trasformerò in bene il male fattomi, </a:t>
            </a:r>
          </a:p>
          <a:p>
            <a:pPr algn="ctr"/>
            <a:r>
              <a:rPr lang="it-IT" sz="2800" b="1" i="1">
                <a:solidFill>
                  <a:schemeClr val="bg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Comic Sans MS" pitchFamily="66" charset="0"/>
              </a:rPr>
              <a:t>perché… </a:t>
            </a:r>
          </a:p>
        </p:txBody>
      </p:sp>
      <p:sp>
        <p:nvSpPr>
          <p:cNvPr id="25604" name="Rectangle 4"/>
          <p:cNvSpPr>
            <a:spLocks noChangeArrowheads="1"/>
          </p:cNvSpPr>
          <p:nvPr/>
        </p:nvSpPr>
        <p:spPr bwMode="auto">
          <a:xfrm>
            <a:off x="0" y="5229225"/>
            <a:ext cx="9144000" cy="12223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it-IT" sz="7200" b="1">
                <a:solidFill>
                  <a:srgbClr val="FF33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Comic Sans MS" pitchFamily="66" charset="0"/>
              </a:rPr>
              <a:t>ciò che conta è </a:t>
            </a:r>
          </a:p>
          <a:p>
            <a:pPr algn="ctr"/>
            <a:r>
              <a:rPr lang="it-IT" sz="7200" b="1">
                <a:solidFill>
                  <a:srgbClr val="FF33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Comic Sans MS" pitchFamily="66" charset="0"/>
              </a:rPr>
              <a:t>Amare.</a:t>
            </a:r>
            <a:r>
              <a:rPr lang="it-IT" sz="7200">
                <a:solidFill>
                  <a:srgbClr val="CC0000"/>
                </a:solidFill>
                <a:latin typeface="Comic Sans MS" pitchFamily="66" charset="0"/>
              </a:rPr>
              <a:t/>
            </a:r>
            <a:br>
              <a:rPr lang="it-IT" sz="7200">
                <a:solidFill>
                  <a:srgbClr val="CC0000"/>
                </a:solidFill>
                <a:latin typeface="Comic Sans MS" pitchFamily="66" charset="0"/>
              </a:rPr>
            </a:br>
            <a:r>
              <a:rPr lang="it-IT"/>
              <a:t/>
            </a:r>
            <a:br>
              <a:rPr lang="it-IT"/>
            </a:br>
            <a:endParaRPr lang="it-IT"/>
          </a:p>
        </p:txBody>
      </p:sp>
    </p:spTree>
  </p:cSld>
  <p:clrMapOvr>
    <a:masterClrMapping/>
  </p:clrMapOvr>
  <p:transition spd="slow" advClick="0" advTm="27700"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2560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4700"/>
                            </p:stCondLst>
                            <p:childTnLst>
                              <p:par>
                                <p:cTn id="9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2000" fill="hold"/>
                                        <p:tgtEl>
                                          <p:spTgt spid="2560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2560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" dur="2000"/>
                                        <p:tgtEl>
                                          <p:spTgt spid="2560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5602" grpId="0"/>
      <p:bldP spid="25604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6" name="Rectangle 2"/>
          <p:cNvSpPr>
            <a:spLocks noChangeArrowheads="1"/>
          </p:cNvSpPr>
          <p:nvPr/>
        </p:nvSpPr>
        <p:spPr bwMode="auto">
          <a:xfrm>
            <a:off x="0" y="188913"/>
            <a:ext cx="9144000" cy="25193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it-IT" sz="2800" b="1" i="1">
                <a:solidFill>
                  <a:schemeClr val="bg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Comic Sans MS" pitchFamily="66" charset="0"/>
              </a:rPr>
              <a:t>Quando mi toccherà vivere con uomini </a:t>
            </a:r>
          </a:p>
          <a:p>
            <a:pPr algn="ctr"/>
            <a:r>
              <a:rPr lang="it-IT" sz="2800" b="1" i="1">
                <a:solidFill>
                  <a:schemeClr val="bg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Comic Sans MS" pitchFamily="66" charset="0"/>
              </a:rPr>
              <a:t>che non la pensano come me, </a:t>
            </a:r>
          </a:p>
          <a:p>
            <a:pPr algn="ctr"/>
            <a:r>
              <a:rPr lang="it-IT" sz="2800" b="1" i="1">
                <a:solidFill>
                  <a:schemeClr val="bg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Comic Sans MS" pitchFamily="66" charset="0"/>
              </a:rPr>
              <a:t>che si dicono nemici della mia fede, io li Amerò, </a:t>
            </a:r>
          </a:p>
          <a:p>
            <a:pPr algn="ctr"/>
            <a:r>
              <a:rPr lang="it-IT" sz="2800" b="1" i="1">
                <a:solidFill>
                  <a:schemeClr val="bg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Comic Sans MS" pitchFamily="66" charset="0"/>
              </a:rPr>
              <a:t>e Amandoli metterò nel mio e nel loro cuore</a:t>
            </a:r>
          </a:p>
          <a:p>
            <a:pPr algn="ctr"/>
            <a:r>
              <a:rPr lang="it-IT" sz="2800" b="1" i="1">
                <a:solidFill>
                  <a:schemeClr val="bg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Comic Sans MS" pitchFamily="66" charset="0"/>
              </a:rPr>
              <a:t> il principio di un possibile dialogo futuro, </a:t>
            </a:r>
          </a:p>
          <a:p>
            <a:pPr algn="ctr"/>
            <a:r>
              <a:rPr lang="it-IT" sz="2800" b="1" i="1">
                <a:solidFill>
                  <a:schemeClr val="bg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Comic Sans MS" pitchFamily="66" charset="0"/>
              </a:rPr>
              <a:t>perché…</a:t>
            </a:r>
          </a:p>
        </p:txBody>
      </p:sp>
      <p:sp>
        <p:nvSpPr>
          <p:cNvPr id="26628" name="Rectangle 4"/>
          <p:cNvSpPr>
            <a:spLocks noChangeArrowheads="1"/>
          </p:cNvSpPr>
          <p:nvPr/>
        </p:nvSpPr>
        <p:spPr bwMode="auto">
          <a:xfrm>
            <a:off x="0" y="5373688"/>
            <a:ext cx="9144000" cy="12223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it-IT" sz="7200" b="1">
                <a:solidFill>
                  <a:srgbClr val="FF33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Comic Sans MS" pitchFamily="66" charset="0"/>
              </a:rPr>
              <a:t>ciò che conta è </a:t>
            </a:r>
          </a:p>
          <a:p>
            <a:pPr algn="ctr"/>
            <a:r>
              <a:rPr lang="it-IT" sz="7200" b="1">
                <a:solidFill>
                  <a:srgbClr val="FF33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Comic Sans MS" pitchFamily="66" charset="0"/>
              </a:rPr>
              <a:t>Amare.</a:t>
            </a:r>
            <a:r>
              <a:rPr lang="it-IT" sz="7200">
                <a:solidFill>
                  <a:srgbClr val="CC0000"/>
                </a:solidFill>
                <a:latin typeface="Comic Sans MS" pitchFamily="66" charset="0"/>
              </a:rPr>
              <a:t/>
            </a:r>
            <a:br>
              <a:rPr lang="it-IT" sz="7200">
                <a:solidFill>
                  <a:srgbClr val="CC0000"/>
                </a:solidFill>
                <a:latin typeface="Comic Sans MS" pitchFamily="66" charset="0"/>
              </a:rPr>
            </a:br>
            <a:r>
              <a:rPr lang="it-IT"/>
              <a:t/>
            </a:r>
            <a:br>
              <a:rPr lang="it-IT"/>
            </a:br>
            <a:endParaRPr lang="it-IT"/>
          </a:p>
        </p:txBody>
      </p:sp>
    </p:spTree>
  </p:cSld>
  <p:clrMapOvr>
    <a:masterClrMapping/>
  </p:clrMapOvr>
  <p:transition spd="slow" advClick="0" advTm="31500"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266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7100"/>
                            </p:stCondLst>
                            <p:childTnLst>
                              <p:par>
                                <p:cTn id="9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2000" fill="hold"/>
                                        <p:tgtEl>
                                          <p:spTgt spid="266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266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" dur="2000"/>
                                        <p:tgtEl>
                                          <p:spTgt spid="266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6626" grpId="0"/>
      <p:bldP spid="26628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50" name="Rectangle 2"/>
          <p:cNvSpPr>
            <a:spLocks noChangeArrowheads="1"/>
          </p:cNvSpPr>
          <p:nvPr/>
        </p:nvSpPr>
        <p:spPr bwMode="auto">
          <a:xfrm>
            <a:off x="0" y="333375"/>
            <a:ext cx="9144000" cy="25193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it-IT" sz="2800" b="1" i="1">
                <a:solidFill>
                  <a:schemeClr val="bg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Comic Sans MS" pitchFamily="66" charset="0"/>
              </a:rPr>
              <a:t>Quando entrerò in un mercato per comperare </a:t>
            </a:r>
          </a:p>
          <a:p>
            <a:pPr algn="ctr"/>
            <a:r>
              <a:rPr lang="it-IT" sz="2800" b="1" i="1">
                <a:solidFill>
                  <a:schemeClr val="bg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Comic Sans MS" pitchFamily="66" charset="0"/>
              </a:rPr>
              <a:t>qualcosa penserò ai miei fratelli più poveri, </a:t>
            </a:r>
          </a:p>
          <a:p>
            <a:pPr algn="ctr"/>
            <a:r>
              <a:rPr lang="it-IT" sz="2800" b="1" i="1">
                <a:solidFill>
                  <a:schemeClr val="bg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Comic Sans MS" pitchFamily="66" charset="0"/>
              </a:rPr>
              <a:t>mi farò regolare da quel pensiero negli acquisti, </a:t>
            </a:r>
          </a:p>
          <a:p>
            <a:pPr algn="ctr"/>
            <a:r>
              <a:rPr lang="it-IT" sz="2800" b="1" i="1">
                <a:solidFill>
                  <a:schemeClr val="bg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Comic Sans MS" pitchFamily="66" charset="0"/>
              </a:rPr>
              <a:t>sforzandomi, per Amore, </a:t>
            </a:r>
          </a:p>
          <a:p>
            <a:pPr algn="ctr"/>
            <a:r>
              <a:rPr lang="it-IT" sz="2800" b="1" i="1">
                <a:solidFill>
                  <a:schemeClr val="bg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Comic Sans MS" pitchFamily="66" charset="0"/>
              </a:rPr>
              <a:t>di essere stretto con me e largo per essi, </a:t>
            </a:r>
          </a:p>
          <a:p>
            <a:pPr algn="ctr"/>
            <a:r>
              <a:rPr lang="it-IT" sz="2800" b="1" i="1">
                <a:solidFill>
                  <a:schemeClr val="bg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Comic Sans MS" pitchFamily="66" charset="0"/>
              </a:rPr>
              <a:t>perché…</a:t>
            </a:r>
          </a:p>
        </p:txBody>
      </p:sp>
      <p:sp>
        <p:nvSpPr>
          <p:cNvPr id="27652" name="Rectangle 4"/>
          <p:cNvSpPr>
            <a:spLocks noChangeArrowheads="1"/>
          </p:cNvSpPr>
          <p:nvPr/>
        </p:nvSpPr>
        <p:spPr bwMode="auto">
          <a:xfrm>
            <a:off x="0" y="4652963"/>
            <a:ext cx="9144000" cy="20891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it-IT" sz="7200" b="1">
                <a:solidFill>
                  <a:srgbClr val="FF33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Comic Sans MS" pitchFamily="66" charset="0"/>
              </a:rPr>
              <a:t>ciò che conta è </a:t>
            </a:r>
          </a:p>
          <a:p>
            <a:pPr algn="ctr"/>
            <a:r>
              <a:rPr lang="it-IT" sz="7200" b="1">
                <a:solidFill>
                  <a:srgbClr val="FF33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Comic Sans MS" pitchFamily="66" charset="0"/>
              </a:rPr>
              <a:t>Amare.</a:t>
            </a:r>
            <a:r>
              <a:rPr lang="it-IT" sz="7200">
                <a:solidFill>
                  <a:srgbClr val="CC0000"/>
                </a:solidFill>
                <a:latin typeface="Comic Sans MS" pitchFamily="66" charset="0"/>
              </a:rPr>
              <a:t/>
            </a:r>
            <a:br>
              <a:rPr lang="it-IT" sz="7200">
                <a:solidFill>
                  <a:srgbClr val="CC0000"/>
                </a:solidFill>
                <a:latin typeface="Comic Sans MS" pitchFamily="66" charset="0"/>
              </a:rPr>
            </a:br>
            <a:r>
              <a:rPr lang="it-IT"/>
              <a:t/>
            </a:r>
            <a:br>
              <a:rPr lang="it-IT"/>
            </a:br>
            <a:endParaRPr lang="it-IT"/>
          </a:p>
        </p:txBody>
      </p:sp>
    </p:spTree>
  </p:cSld>
  <p:clrMapOvr>
    <a:masterClrMapping/>
  </p:clrMapOvr>
  <p:transition spd="slow" advClick="0" advTm="31900"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276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6500"/>
                            </p:stCondLst>
                            <p:childTnLst>
                              <p:par>
                                <p:cTn id="9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2000" fill="hold"/>
                                        <p:tgtEl>
                                          <p:spTgt spid="2765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2765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" dur="2000"/>
                                        <p:tgtEl>
                                          <p:spTgt spid="276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7650" grpId="0"/>
      <p:bldP spid="27652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8" name="Rectangle 2"/>
          <p:cNvSpPr>
            <a:spLocks noChangeArrowheads="1"/>
          </p:cNvSpPr>
          <p:nvPr/>
        </p:nvSpPr>
        <p:spPr bwMode="auto">
          <a:xfrm>
            <a:off x="0" y="188913"/>
            <a:ext cx="7451725" cy="30241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it-IT" sz="2800" b="1" i="1">
                <a:solidFill>
                  <a:schemeClr val="bg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Comic Sans MS" pitchFamily="66" charset="0"/>
              </a:rPr>
              <a:t>Quando verrà la sera della mia vita, </a:t>
            </a:r>
          </a:p>
          <a:p>
            <a:pPr algn="ctr"/>
            <a:r>
              <a:rPr lang="it-IT" sz="2800" b="1" i="1">
                <a:solidFill>
                  <a:schemeClr val="bg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Comic Sans MS" pitchFamily="66" charset="0"/>
              </a:rPr>
              <a:t>o sull'asfalto in un incidente di strada </a:t>
            </a:r>
          </a:p>
          <a:p>
            <a:pPr algn="ctr"/>
            <a:r>
              <a:rPr lang="it-IT" sz="2800" b="1" i="1">
                <a:solidFill>
                  <a:schemeClr val="bg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Comic Sans MS" pitchFamily="66" charset="0"/>
              </a:rPr>
              <a:t>o nell'angoscia di una malattia mortale, </a:t>
            </a:r>
          </a:p>
          <a:p>
            <a:pPr algn="ctr"/>
            <a:r>
              <a:rPr lang="it-IT" sz="2800" b="1" i="1">
                <a:solidFill>
                  <a:schemeClr val="bg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Comic Sans MS" pitchFamily="66" charset="0"/>
              </a:rPr>
              <a:t>io mi afferrerò ancora e solo all‘Amore, </a:t>
            </a:r>
          </a:p>
          <a:p>
            <a:pPr algn="ctr"/>
            <a:r>
              <a:rPr lang="it-IT" sz="2800" b="1" i="1">
                <a:solidFill>
                  <a:schemeClr val="bg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Comic Sans MS" pitchFamily="66" charset="0"/>
              </a:rPr>
              <a:t>sforzandomi di accettare gioiosamente </a:t>
            </a:r>
          </a:p>
          <a:p>
            <a:pPr algn="ctr"/>
            <a:r>
              <a:rPr lang="it-IT" sz="2800" b="1" i="1">
                <a:solidFill>
                  <a:schemeClr val="bg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Comic Sans MS" pitchFamily="66" charset="0"/>
              </a:rPr>
              <a:t>il passaggio voluto da Dio, </a:t>
            </a:r>
          </a:p>
          <a:p>
            <a:pPr algn="ctr"/>
            <a:r>
              <a:rPr lang="it-IT" sz="2800" b="1" i="1">
                <a:solidFill>
                  <a:schemeClr val="bg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Comic Sans MS" pitchFamily="66" charset="0"/>
              </a:rPr>
              <a:t>perché…</a:t>
            </a:r>
          </a:p>
        </p:txBody>
      </p:sp>
      <p:sp>
        <p:nvSpPr>
          <p:cNvPr id="29700" name="Rectangle 4"/>
          <p:cNvSpPr>
            <a:spLocks noChangeArrowheads="1"/>
          </p:cNvSpPr>
          <p:nvPr/>
        </p:nvSpPr>
        <p:spPr bwMode="auto">
          <a:xfrm>
            <a:off x="0" y="5373688"/>
            <a:ext cx="9144000" cy="12223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it-IT" sz="7200" b="1">
                <a:solidFill>
                  <a:srgbClr val="FF33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Comic Sans MS" pitchFamily="66" charset="0"/>
              </a:rPr>
              <a:t>ciò che conta è </a:t>
            </a:r>
          </a:p>
          <a:p>
            <a:pPr algn="ctr"/>
            <a:r>
              <a:rPr lang="it-IT" sz="7200" b="1">
                <a:solidFill>
                  <a:srgbClr val="FF33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Comic Sans MS" pitchFamily="66" charset="0"/>
              </a:rPr>
              <a:t>Amare.</a:t>
            </a:r>
            <a:r>
              <a:rPr lang="it-IT" sz="7200">
                <a:solidFill>
                  <a:srgbClr val="CC0000"/>
                </a:solidFill>
                <a:latin typeface="Comic Sans MS" pitchFamily="66" charset="0"/>
              </a:rPr>
              <a:t/>
            </a:r>
            <a:br>
              <a:rPr lang="it-IT" sz="7200">
                <a:solidFill>
                  <a:srgbClr val="CC0000"/>
                </a:solidFill>
                <a:latin typeface="Comic Sans MS" pitchFamily="66" charset="0"/>
              </a:rPr>
            </a:br>
            <a:r>
              <a:rPr lang="it-IT"/>
              <a:t/>
            </a:r>
            <a:br>
              <a:rPr lang="it-IT"/>
            </a:br>
            <a:endParaRPr lang="it-IT"/>
          </a:p>
        </p:txBody>
      </p:sp>
    </p:spTree>
  </p:cSld>
  <p:clrMapOvr>
    <a:masterClrMapping/>
  </p:clrMapOvr>
  <p:transition spd="slow" advClick="0" advTm="32500"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6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296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7100"/>
                            </p:stCondLst>
                            <p:childTnLst>
                              <p:par>
                                <p:cTn id="9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7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2000" fill="hold"/>
                                        <p:tgtEl>
                                          <p:spTgt spid="2970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2970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" dur="2000"/>
                                        <p:tgtEl>
                                          <p:spTgt spid="297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9698" grpId="0"/>
      <p:bldP spid="29700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2" name="Rectangle 2"/>
          <p:cNvSpPr>
            <a:spLocks noChangeArrowheads="1"/>
          </p:cNvSpPr>
          <p:nvPr/>
        </p:nvSpPr>
        <p:spPr bwMode="auto">
          <a:xfrm>
            <a:off x="0" y="4914900"/>
            <a:ext cx="9144000" cy="19431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it-IT" sz="2800" b="1" i="1">
                <a:solidFill>
                  <a:srgbClr val="33CCFF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Comic Sans MS" pitchFamily="66" charset="0"/>
              </a:rPr>
              <a:t>Beati noi se sappiamo aprire la porta </a:t>
            </a:r>
          </a:p>
          <a:p>
            <a:pPr algn="ctr"/>
            <a:r>
              <a:rPr lang="it-IT" sz="2800" b="1" i="1">
                <a:solidFill>
                  <a:srgbClr val="33CCFF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Comic Sans MS" pitchFamily="66" charset="0"/>
              </a:rPr>
              <a:t>del nostro cuore agli altri </a:t>
            </a:r>
          </a:p>
          <a:p>
            <a:pPr algn="ctr"/>
            <a:r>
              <a:rPr lang="it-IT" sz="2800" b="1" i="1">
                <a:solidFill>
                  <a:srgbClr val="33CCFF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Comic Sans MS" pitchFamily="66" charset="0"/>
              </a:rPr>
              <a:t>e lasciamo entrare nella vita la luce di Dio.</a:t>
            </a:r>
          </a:p>
          <a:p>
            <a:pPr algn="ctr"/>
            <a:r>
              <a:rPr lang="it-IT" sz="1000">
                <a:latin typeface="Comic Sans MS" pitchFamily="66" charset="0"/>
              </a:rPr>
              <a:t>      </a:t>
            </a:r>
          </a:p>
        </p:txBody>
      </p:sp>
      <p:sp>
        <p:nvSpPr>
          <p:cNvPr id="30724" name="Rectangle 4"/>
          <p:cNvSpPr>
            <a:spLocks noChangeArrowheads="1"/>
          </p:cNvSpPr>
          <p:nvPr/>
        </p:nvSpPr>
        <p:spPr bwMode="auto">
          <a:xfrm>
            <a:off x="0" y="4797425"/>
            <a:ext cx="9144000" cy="1873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it-IT">
                <a:solidFill>
                  <a:srgbClr val="33CCFF"/>
                </a:solidFill>
              </a:rPr>
              <a:t> </a:t>
            </a:r>
            <a:r>
              <a:rPr lang="it-IT" sz="2800" b="1" i="1">
                <a:solidFill>
                  <a:srgbClr val="33CCFF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Comic Sans MS" pitchFamily="66" charset="0"/>
              </a:rPr>
              <a:t>Beati noi se sappiamo guardare oltre l’orizzonte </a:t>
            </a:r>
          </a:p>
          <a:p>
            <a:pPr algn="ctr"/>
            <a:r>
              <a:rPr lang="it-IT" sz="2800" b="1" i="1">
                <a:solidFill>
                  <a:srgbClr val="33CCFF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Comic Sans MS" pitchFamily="66" charset="0"/>
              </a:rPr>
              <a:t>ristretto dei nostri bisogni e lo allarghiamo </a:t>
            </a:r>
          </a:p>
          <a:p>
            <a:pPr algn="ctr"/>
            <a:r>
              <a:rPr lang="it-IT" sz="2800" b="1" i="1">
                <a:solidFill>
                  <a:srgbClr val="33CCFF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Comic Sans MS" pitchFamily="66" charset="0"/>
              </a:rPr>
              <a:t>invece alle attese di chi abbiamo attorno, </a:t>
            </a:r>
          </a:p>
          <a:p>
            <a:pPr algn="ctr"/>
            <a:r>
              <a:rPr lang="it-IT" sz="2800" b="1" i="1">
                <a:solidFill>
                  <a:srgbClr val="33CCFF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Comic Sans MS" pitchFamily="66" charset="0"/>
              </a:rPr>
              <a:t>diventando il prossimo di tutti.</a:t>
            </a:r>
          </a:p>
          <a:p>
            <a:pPr algn="ctr"/>
            <a:r>
              <a:rPr lang="it-IT" sz="1000">
                <a:latin typeface="Comic Sans MS" pitchFamily="66" charset="0"/>
              </a:rPr>
              <a:t>      </a:t>
            </a:r>
          </a:p>
        </p:txBody>
      </p:sp>
      <p:sp>
        <p:nvSpPr>
          <p:cNvPr id="30725" name="Rectangle 5"/>
          <p:cNvSpPr>
            <a:spLocks noChangeArrowheads="1"/>
          </p:cNvSpPr>
          <p:nvPr/>
        </p:nvSpPr>
        <p:spPr bwMode="auto">
          <a:xfrm>
            <a:off x="0" y="4868863"/>
            <a:ext cx="9144000" cy="1657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it-IT"/>
              <a:t> </a:t>
            </a:r>
            <a:r>
              <a:rPr lang="it-IT" sz="2800" b="1" i="1">
                <a:effectLst>
                  <a:outerShdw blurRad="38100" dist="38100" dir="2700000" algn="tl">
                    <a:srgbClr val="C0C0C0"/>
                  </a:outerShdw>
                </a:effectLst>
                <a:latin typeface="Comic Sans MS" pitchFamily="66" charset="0"/>
              </a:rPr>
              <a:t> </a:t>
            </a:r>
            <a:r>
              <a:rPr lang="it-IT" sz="2800" b="1" i="1">
                <a:solidFill>
                  <a:srgbClr val="33CCFF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Comic Sans MS" pitchFamily="66" charset="0"/>
              </a:rPr>
              <a:t>Beati noi se non rispondiamo al male </a:t>
            </a:r>
          </a:p>
          <a:p>
            <a:pPr algn="ctr"/>
            <a:r>
              <a:rPr lang="it-IT" sz="2800" b="1" i="1">
                <a:solidFill>
                  <a:srgbClr val="33CCFF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Comic Sans MS" pitchFamily="66" charset="0"/>
              </a:rPr>
              <a:t>con altro male, se non cerchiamo di risolvere </a:t>
            </a:r>
          </a:p>
          <a:p>
            <a:pPr algn="ctr"/>
            <a:r>
              <a:rPr lang="it-IT" sz="2800" b="1" i="1">
                <a:solidFill>
                  <a:srgbClr val="33CCFF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Comic Sans MS" pitchFamily="66" charset="0"/>
              </a:rPr>
              <a:t>tutto con la vendetta e la cattiveria.</a:t>
            </a:r>
          </a:p>
          <a:p>
            <a:pPr algn="ctr"/>
            <a:r>
              <a:rPr lang="it-IT" sz="2800">
                <a:latin typeface="Comic Sans MS" pitchFamily="66" charset="0"/>
              </a:rPr>
              <a:t>     </a:t>
            </a:r>
          </a:p>
        </p:txBody>
      </p:sp>
    </p:spTree>
  </p:cSld>
  <p:clrMapOvr>
    <a:masterClrMapping/>
  </p:clrMapOvr>
  <p:transition spd="slow" advClick="0" advTm="43000"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307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6800"/>
                            </p:stCondLst>
                            <p:childTnLst>
                              <p:par>
                                <p:cTn id="9" presetID="10" presetClass="exit" presetSubtype="0" fill="hold" grpId="1" nodeType="afterEffect">
                                  <p:stCondLst>
                                    <p:cond delay="6000"/>
                                  </p:stCondLst>
                                  <p:iterate type="wd">
                                    <p:tmPct val="0"/>
                                  </p:iterate>
                                  <p:childTnLst>
                                    <p:animEffect transition="out" filter="fade">
                                      <p:cBhvr>
                                        <p:cTn id="10" dur="2000"/>
                                        <p:tgtEl>
                                          <p:spTgt spid="3072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07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48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307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23000"/>
                            </p:stCondLst>
                            <p:childTnLst>
                              <p:par>
                                <p:cTn id="17" presetID="10" presetClass="exit" presetSubtype="0" fill="hold" nodeType="afterEffect">
                                  <p:stCondLst>
                                    <p:cond delay="6000"/>
                                  </p:stCondLst>
                                  <p:iterate type="wd">
                                    <p:tmPct val="0"/>
                                  </p:iterate>
                                  <p:childTnLst>
                                    <p:animEffect transition="out" filter="fade">
                                      <p:cBhvr>
                                        <p:cTn id="18" dur="2000"/>
                                        <p:tgtEl>
                                          <p:spTgt spid="3072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07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310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2000"/>
                                        <p:tgtEl>
                                          <p:spTgt spid="307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0722" grpId="0"/>
      <p:bldP spid="30722" grpId="1"/>
      <p:bldP spid="30724" grpId="0"/>
      <p:bldP spid="30725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842" name="Rectangle 2"/>
          <p:cNvSpPr>
            <a:spLocks noChangeArrowheads="1"/>
          </p:cNvSpPr>
          <p:nvPr/>
        </p:nvSpPr>
        <p:spPr bwMode="auto">
          <a:xfrm>
            <a:off x="0" y="4914900"/>
            <a:ext cx="9144000" cy="19431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it-IT" sz="1000">
                <a:latin typeface="Comic Sans MS" pitchFamily="66" charset="0"/>
              </a:rPr>
              <a:t> </a:t>
            </a:r>
            <a:r>
              <a:rPr lang="it-IT" sz="2800" b="1" i="1">
                <a:solidFill>
                  <a:srgbClr val="33CCFF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Comic Sans MS" pitchFamily="66" charset="0"/>
              </a:rPr>
              <a:t>Beati noi se crediamo che si può costruire </a:t>
            </a:r>
          </a:p>
          <a:p>
            <a:pPr algn="ctr"/>
            <a:r>
              <a:rPr lang="it-IT" sz="2800" b="1" i="1">
                <a:solidFill>
                  <a:srgbClr val="33CCFF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Comic Sans MS" pitchFamily="66" charset="0"/>
              </a:rPr>
              <a:t>un mondo migliore incominciando a vivere </a:t>
            </a:r>
          </a:p>
          <a:p>
            <a:pPr algn="ctr"/>
            <a:r>
              <a:rPr lang="it-IT" sz="2800" b="1" i="1">
                <a:solidFill>
                  <a:srgbClr val="33CCFF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Comic Sans MS" pitchFamily="66" charset="0"/>
              </a:rPr>
              <a:t>lo stile che Gesù ha realizzato </a:t>
            </a:r>
          </a:p>
          <a:p>
            <a:pPr algn="ctr"/>
            <a:r>
              <a:rPr lang="it-IT" sz="2800" b="1" i="1">
                <a:solidFill>
                  <a:srgbClr val="33CCFF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Comic Sans MS" pitchFamily="66" charset="0"/>
              </a:rPr>
              <a:t>e proposto per tutti gli uomini.</a:t>
            </a:r>
          </a:p>
          <a:p>
            <a:pPr algn="ctr"/>
            <a:r>
              <a:rPr lang="it-IT" sz="2800" i="1">
                <a:effectLst>
                  <a:outerShdw blurRad="38100" dist="38100" dir="2700000" algn="tl">
                    <a:srgbClr val="C0C0C0"/>
                  </a:outerShdw>
                </a:effectLst>
                <a:latin typeface="Comic Sans MS" pitchFamily="66" charset="0"/>
              </a:rPr>
              <a:t>     </a:t>
            </a:r>
          </a:p>
        </p:txBody>
      </p:sp>
      <p:sp>
        <p:nvSpPr>
          <p:cNvPr id="35843" name="Rectangle 3"/>
          <p:cNvSpPr>
            <a:spLocks noChangeArrowheads="1"/>
          </p:cNvSpPr>
          <p:nvPr/>
        </p:nvSpPr>
        <p:spPr bwMode="auto">
          <a:xfrm>
            <a:off x="0" y="4652963"/>
            <a:ext cx="9144000" cy="1873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it-IT"/>
              <a:t>  </a:t>
            </a:r>
            <a:r>
              <a:rPr lang="it-IT" sz="2800" b="1" i="1">
                <a:effectLst>
                  <a:outerShdw blurRad="38100" dist="38100" dir="2700000" algn="tl">
                    <a:srgbClr val="C0C0C0"/>
                  </a:outerShdw>
                </a:effectLst>
                <a:latin typeface="Comic Sans MS" pitchFamily="66" charset="0"/>
              </a:rPr>
              <a:t> </a:t>
            </a:r>
            <a:r>
              <a:rPr lang="it-IT" sz="2800" b="1" i="1">
                <a:solidFill>
                  <a:srgbClr val="33CCFF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Comic Sans MS" pitchFamily="66" charset="0"/>
              </a:rPr>
              <a:t>Beati noi se proviamo a guardare il mondo </a:t>
            </a:r>
          </a:p>
          <a:p>
            <a:pPr algn="ctr"/>
            <a:r>
              <a:rPr lang="it-IT" sz="2800" b="1" i="1">
                <a:solidFill>
                  <a:srgbClr val="33CCFF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Comic Sans MS" pitchFamily="66" charset="0"/>
              </a:rPr>
              <a:t>con gli occhi di Dio per vedere la bellezza </a:t>
            </a:r>
          </a:p>
          <a:p>
            <a:pPr algn="ctr"/>
            <a:r>
              <a:rPr lang="it-IT" sz="2800" b="1" i="1">
                <a:solidFill>
                  <a:srgbClr val="33CCFF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Comic Sans MS" pitchFamily="66" charset="0"/>
              </a:rPr>
              <a:t>del suo volto di Padre riflessa </a:t>
            </a:r>
          </a:p>
          <a:p>
            <a:pPr algn="ctr"/>
            <a:r>
              <a:rPr lang="it-IT" sz="2800" b="1" i="1">
                <a:solidFill>
                  <a:srgbClr val="33CCFF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Comic Sans MS" pitchFamily="66" charset="0"/>
              </a:rPr>
              <a:t>nel volto di ogni fratello e sorella.</a:t>
            </a:r>
          </a:p>
          <a:p>
            <a:pPr algn="ctr"/>
            <a:r>
              <a:rPr lang="it-IT" sz="1000">
                <a:latin typeface="Comic Sans MS" pitchFamily="66" charset="0"/>
              </a:rPr>
              <a:t>      </a:t>
            </a:r>
          </a:p>
        </p:txBody>
      </p:sp>
      <p:sp>
        <p:nvSpPr>
          <p:cNvPr id="35844" name="Rectangle 4"/>
          <p:cNvSpPr>
            <a:spLocks noChangeArrowheads="1"/>
          </p:cNvSpPr>
          <p:nvPr/>
        </p:nvSpPr>
        <p:spPr bwMode="auto">
          <a:xfrm>
            <a:off x="0" y="3933825"/>
            <a:ext cx="9144000" cy="26638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it-IT"/>
              <a:t> </a:t>
            </a:r>
            <a:r>
              <a:rPr lang="it-IT" sz="2800">
                <a:solidFill>
                  <a:srgbClr val="33CCFF"/>
                </a:solidFill>
                <a:latin typeface="Comic Sans MS" pitchFamily="66" charset="0"/>
              </a:rPr>
              <a:t> </a:t>
            </a:r>
            <a:r>
              <a:rPr lang="it-IT" sz="4800" b="1">
                <a:solidFill>
                  <a:srgbClr val="33CCFF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Comic Sans MS" pitchFamily="66" charset="0"/>
              </a:rPr>
              <a:t>Beati noi se comprendiamo </a:t>
            </a:r>
          </a:p>
          <a:p>
            <a:pPr algn="ctr"/>
            <a:r>
              <a:rPr lang="it-IT" sz="4800" b="1">
                <a:solidFill>
                  <a:srgbClr val="33CCFF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Comic Sans MS" pitchFamily="66" charset="0"/>
              </a:rPr>
              <a:t>quale immensa felicità c’è </a:t>
            </a:r>
          </a:p>
          <a:p>
            <a:pPr algn="ctr"/>
            <a:r>
              <a:rPr lang="it-IT" sz="4800" b="1">
                <a:solidFill>
                  <a:srgbClr val="33CCFF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Comic Sans MS" pitchFamily="66" charset="0"/>
              </a:rPr>
              <a:t>nel vivere l’Amore.</a:t>
            </a:r>
          </a:p>
          <a:p>
            <a:pPr algn="ctr"/>
            <a:r>
              <a:rPr lang="it-IT" sz="2800">
                <a:latin typeface="Comic Sans MS" pitchFamily="66" charset="0"/>
              </a:rPr>
              <a:t>     </a:t>
            </a:r>
          </a:p>
        </p:txBody>
      </p:sp>
    </p:spTree>
  </p:cSld>
  <p:clrMapOvr>
    <a:masterClrMapping/>
  </p:clrMapOvr>
  <p:transition spd="slow" advClick="0" advTm="42218"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8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358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9000"/>
                            </p:stCondLst>
                            <p:childTnLst>
                              <p:par>
                                <p:cTn id="9" presetID="10" presetClass="exit" presetSubtype="0" fill="hold" grpId="1" nodeType="afterEffect">
                                  <p:stCondLst>
                                    <p:cond delay="4000"/>
                                  </p:stCondLst>
                                  <p:iterate type="wd">
                                    <p:tmPct val="0"/>
                                  </p:iterate>
                                  <p:childTnLst>
                                    <p:animEffect transition="out" filter="fade">
                                      <p:cBhvr>
                                        <p:cTn id="10" dur="2000"/>
                                        <p:tgtEl>
                                          <p:spTgt spid="3584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58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5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8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358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23800"/>
                            </p:stCondLst>
                            <p:childTnLst>
                              <p:par>
                                <p:cTn id="17" presetID="10" presetClass="exit" presetSubtype="0" fill="hold" grpId="1" nodeType="afterEffect">
                                  <p:stCondLst>
                                    <p:cond delay="4000"/>
                                  </p:stCondLst>
                                  <p:iterate type="wd">
                                    <p:tmPct val="0"/>
                                  </p:iterate>
                                  <p:childTnLst>
                                    <p:animEffect transition="out" filter="fade">
                                      <p:cBhvr>
                                        <p:cTn id="18" dur="2000"/>
                                        <p:tgtEl>
                                          <p:spTgt spid="3584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58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9800"/>
                            </p:stCondLst>
                            <p:childTnLst>
                              <p:par>
                                <p:cTn id="21" presetID="53" presetClass="entr" presetSubtype="0" fill="hold" grpId="0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8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3584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2000" fill="hold"/>
                                        <p:tgtEl>
                                          <p:spTgt spid="3584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2000"/>
                                        <p:tgtEl>
                                          <p:spTgt spid="358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5842" grpId="0"/>
      <p:bldP spid="35842" grpId="1"/>
      <p:bldP spid="35843" grpId="0"/>
      <p:bldP spid="35843" grpId="1"/>
      <p:bldP spid="35844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46" name="Rectangle 2"/>
          <p:cNvSpPr>
            <a:spLocks noChangeArrowheads="1"/>
          </p:cNvSpPr>
          <p:nvPr/>
        </p:nvSpPr>
        <p:spPr bwMode="auto">
          <a:xfrm>
            <a:off x="0" y="4868863"/>
            <a:ext cx="9144000" cy="19891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it-IT" sz="2800" b="1" i="1">
                <a:solidFill>
                  <a:srgbClr val="33CCFF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Comic Sans MS" pitchFamily="66" charset="0"/>
              </a:rPr>
              <a:t>Signore, insegnaci ad Amare fino in fondo </a:t>
            </a:r>
          </a:p>
          <a:p>
            <a:pPr algn="ctr"/>
            <a:r>
              <a:rPr lang="it-IT" sz="2800" b="1" i="1">
                <a:solidFill>
                  <a:srgbClr val="33CCFF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Comic Sans MS" pitchFamily="66" charset="0"/>
              </a:rPr>
              <a:t>come tu hai fatto e fai per ognuno di noi.</a:t>
            </a:r>
          </a:p>
          <a:p>
            <a:pPr algn="ctr"/>
            <a:r>
              <a:rPr lang="it-IT" sz="2800" b="1" i="1">
                <a:solidFill>
                  <a:srgbClr val="33CCFF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Comic Sans MS" pitchFamily="66" charset="0"/>
              </a:rPr>
              <a:t>Rendici pazienti e perseveranti nell’Amore</a:t>
            </a:r>
          </a:p>
          <a:p>
            <a:pPr algn="ctr"/>
            <a:r>
              <a:rPr lang="it-IT" sz="2800" b="1" i="1">
                <a:solidFill>
                  <a:srgbClr val="33CCFF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Comic Sans MS" pitchFamily="66" charset="0"/>
              </a:rPr>
              <a:t>e nella chiamata al servizio di te e dei fratelli.</a:t>
            </a:r>
          </a:p>
        </p:txBody>
      </p:sp>
      <p:sp>
        <p:nvSpPr>
          <p:cNvPr id="31747" name="Rectangle 3"/>
          <p:cNvSpPr>
            <a:spLocks noChangeArrowheads="1"/>
          </p:cNvSpPr>
          <p:nvPr/>
        </p:nvSpPr>
        <p:spPr bwMode="auto">
          <a:xfrm>
            <a:off x="0" y="3284538"/>
            <a:ext cx="9144000" cy="24479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it-IT" sz="2800" b="1">
                <a:solidFill>
                  <a:srgbClr val="33CCFF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Comic Sans MS" pitchFamily="66" charset="0"/>
              </a:rPr>
              <a:t>Conforma la nostra vita alla tua,</a:t>
            </a:r>
          </a:p>
          <a:p>
            <a:pPr algn="ctr"/>
            <a:r>
              <a:rPr lang="it-IT" sz="2800" b="1">
                <a:solidFill>
                  <a:srgbClr val="33CCFF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Comic Sans MS" pitchFamily="66" charset="0"/>
              </a:rPr>
              <a:t>rendendoci poveri di spirito e umili di cuore.</a:t>
            </a:r>
          </a:p>
          <a:p>
            <a:pPr algn="ctr"/>
            <a:r>
              <a:rPr lang="it-IT" sz="2800" b="1">
                <a:solidFill>
                  <a:srgbClr val="33CCFF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Comic Sans MS" pitchFamily="66" charset="0"/>
              </a:rPr>
              <a:t>Fa’ che proclamiamo le beatitudini non a parole, </a:t>
            </a:r>
          </a:p>
          <a:p>
            <a:pPr algn="ctr"/>
            <a:r>
              <a:rPr lang="it-IT" sz="2800" b="1">
                <a:solidFill>
                  <a:srgbClr val="33CCFF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Comic Sans MS" pitchFamily="66" charset="0"/>
              </a:rPr>
              <a:t>ma nella verità del tuo Amore, per vedere, </a:t>
            </a:r>
          </a:p>
          <a:p>
            <a:pPr algn="ctr"/>
            <a:r>
              <a:rPr lang="it-IT" sz="2800" b="1">
                <a:solidFill>
                  <a:srgbClr val="33CCFF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Comic Sans MS" pitchFamily="66" charset="0"/>
              </a:rPr>
              <a:t>sperimentare e irradiare la tua gioia.</a:t>
            </a:r>
          </a:p>
          <a:p>
            <a:pPr algn="ctr"/>
            <a:r>
              <a:rPr lang="it-IT" sz="2800" b="1">
                <a:solidFill>
                  <a:srgbClr val="33CCFF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Comic Sans MS" pitchFamily="66" charset="0"/>
              </a:rPr>
              <a:t>Amen.</a:t>
            </a:r>
          </a:p>
        </p:txBody>
      </p:sp>
      <p:sp>
        <p:nvSpPr>
          <p:cNvPr id="31750" name="AutoShape 6"/>
          <p:cNvSpPr>
            <a:spLocks noChangeArrowheads="1"/>
          </p:cNvSpPr>
          <p:nvPr/>
        </p:nvSpPr>
        <p:spPr bwMode="auto">
          <a:xfrm>
            <a:off x="468313" y="6092825"/>
            <a:ext cx="8353425" cy="600075"/>
          </a:xfrm>
          <a:prstGeom prst="ribbon">
            <a:avLst>
              <a:gd name="adj1" fmla="val 14120"/>
              <a:gd name="adj2" fmla="val 75000"/>
            </a:avLst>
          </a:prstGeom>
          <a:gradFill rotWithShape="1">
            <a:gsLst>
              <a:gs pos="0">
                <a:schemeClr val="bg1"/>
              </a:gs>
              <a:gs pos="100000">
                <a:srgbClr val="FF6161"/>
              </a:gs>
            </a:gsLst>
            <a:path path="rect">
              <a:fillToRect l="50000" t="50000" r="50000" b="50000"/>
            </a:path>
          </a:gradFill>
          <a:ln w="9525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it-IT" sz="2000" b="1" i="1">
                <a:solidFill>
                  <a:srgbClr val="A5002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Comic Sans MS" pitchFamily="66" charset="0"/>
              </a:rPr>
              <a:t>Elaborato da Antonio Barone e rifinito da Eugenio</a:t>
            </a:r>
          </a:p>
        </p:txBody>
      </p:sp>
      <p:sp>
        <p:nvSpPr>
          <p:cNvPr id="31751" name="WordArt 7"/>
          <p:cNvSpPr>
            <a:spLocks noChangeArrowheads="1" noChangeShapeType="1" noTextEdit="1"/>
          </p:cNvSpPr>
          <p:nvPr/>
        </p:nvSpPr>
        <p:spPr bwMode="auto">
          <a:xfrm>
            <a:off x="539750" y="404813"/>
            <a:ext cx="8064500" cy="985837"/>
          </a:xfrm>
          <a:prstGeom prst="rect">
            <a:avLst/>
          </a:prstGeom>
        </p:spPr>
        <p:txBody>
          <a:bodyPr wrap="none" fromWordArt="1">
            <a:prstTxWarp prst="textDoubleWave1">
              <a:avLst>
                <a:gd name="adj1" fmla="val 6500"/>
                <a:gd name="adj2" fmla="val 0"/>
              </a:avLst>
            </a:prstTxWarp>
          </a:bodyPr>
          <a:lstStyle/>
          <a:p>
            <a:pPr algn="ctr"/>
            <a:r>
              <a:rPr lang="it-IT" sz="4800" kern="10" spc="-480">
                <a:ln w="12700">
                  <a:solidFill>
                    <a:srgbClr val="FF0000"/>
                  </a:solidFill>
                  <a:round/>
                  <a:headEnd/>
                  <a:tailEnd/>
                </a:ln>
                <a:solidFill>
                  <a:srgbClr val="FFFF00"/>
                </a:solidFill>
                <a:effectLst>
                  <a:outerShdw dist="125724" dir="18900000" algn="ctr" rotWithShape="0">
                    <a:srgbClr val="000099"/>
                  </a:outerShdw>
                </a:effectLst>
                <a:latin typeface="Comic Sans MS"/>
              </a:rPr>
              <a:t>BUONA  SETTIMANA</a:t>
            </a:r>
          </a:p>
        </p:txBody>
      </p:sp>
      <p:sp>
        <p:nvSpPr>
          <p:cNvPr id="31752" name="WordArt 8"/>
          <p:cNvSpPr>
            <a:spLocks noChangeArrowheads="1" noChangeShapeType="1" noTextEdit="1"/>
          </p:cNvSpPr>
          <p:nvPr/>
        </p:nvSpPr>
        <p:spPr bwMode="auto">
          <a:xfrm>
            <a:off x="1763713" y="1557338"/>
            <a:ext cx="5257800" cy="1152525"/>
          </a:xfrm>
          <a:prstGeom prst="rect">
            <a:avLst/>
          </a:prstGeom>
        </p:spPr>
        <p:txBody>
          <a:bodyPr wrap="none" fromWordArt="1">
            <a:prstTxWarp prst="textDoubleWave1">
              <a:avLst>
                <a:gd name="adj1" fmla="val 6500"/>
                <a:gd name="adj2" fmla="val 0"/>
              </a:avLst>
            </a:prstTxWarp>
          </a:bodyPr>
          <a:lstStyle/>
          <a:p>
            <a:pPr algn="ctr"/>
            <a:r>
              <a:rPr lang="it-IT" sz="4000" kern="10" spc="-400">
                <a:ln w="12700">
                  <a:solidFill>
                    <a:srgbClr val="FF0000"/>
                  </a:solidFill>
                  <a:round/>
                  <a:headEnd/>
                  <a:tailEnd/>
                </a:ln>
                <a:solidFill>
                  <a:srgbClr val="FFFF00"/>
                </a:solidFill>
                <a:effectLst>
                  <a:outerShdw dist="125724" dir="18900000" algn="ctr" rotWithShape="0">
                    <a:srgbClr val="000099"/>
                  </a:outerShdw>
                </a:effectLst>
                <a:latin typeface="Comic Sans MS"/>
              </a:rPr>
              <a:t>...nel Signore</a:t>
            </a:r>
          </a:p>
        </p:txBody>
      </p:sp>
      <p:sp>
        <p:nvSpPr>
          <p:cNvPr id="31753" name="WordArt 9"/>
          <p:cNvSpPr>
            <a:spLocks noChangeArrowheads="1" noChangeShapeType="1" noTextEdit="1"/>
          </p:cNvSpPr>
          <p:nvPr/>
        </p:nvSpPr>
        <p:spPr bwMode="auto">
          <a:xfrm>
            <a:off x="2411413" y="2565400"/>
            <a:ext cx="4114800" cy="685800"/>
          </a:xfrm>
          <a:prstGeom prst="rect">
            <a:avLst/>
          </a:prstGeom>
        </p:spPr>
        <p:txBody>
          <a:bodyPr wrap="none" fromWordArt="1">
            <a:prstTxWarp prst="textDoubleWave1">
              <a:avLst>
                <a:gd name="adj1" fmla="val 6500"/>
                <a:gd name="adj2" fmla="val 0"/>
              </a:avLst>
            </a:prstTxWarp>
          </a:bodyPr>
          <a:lstStyle/>
          <a:p>
            <a:pPr algn="ctr"/>
            <a:r>
              <a:rPr lang="it-IT" sz="4000" kern="10" spc="-400">
                <a:ln w="12700">
                  <a:solidFill>
                    <a:srgbClr val="FF0000"/>
                  </a:solidFill>
                  <a:round/>
                  <a:headEnd/>
                  <a:tailEnd/>
                </a:ln>
                <a:solidFill>
                  <a:srgbClr val="FFFF00"/>
                </a:solidFill>
                <a:effectLst>
                  <a:outerShdw dist="125724" dir="18900000" algn="ctr" rotWithShape="0">
                    <a:srgbClr val="000099"/>
                  </a:outerShdw>
                </a:effectLst>
                <a:latin typeface="Comic Sans MS"/>
              </a:rPr>
              <a:t>da Eugenio Marrone</a:t>
            </a:r>
          </a:p>
        </p:txBody>
      </p:sp>
      <p:sp>
        <p:nvSpPr>
          <p:cNvPr id="31754" name="Rectangle 10"/>
          <p:cNvSpPr>
            <a:spLocks noChangeArrowheads="1"/>
          </p:cNvSpPr>
          <p:nvPr/>
        </p:nvSpPr>
        <p:spPr bwMode="auto">
          <a:xfrm>
            <a:off x="0" y="5661025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eaLnBrk="0" hangingPunct="0"/>
            <a:r>
              <a:rPr lang="it-IT" sz="2000" b="1">
                <a:solidFill>
                  <a:schemeClr val="bg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Comic Sans MS" pitchFamily="66" charset="0"/>
              </a:rPr>
              <a:t>eugenio@marrone.vr.it - www.buongiornonelsignore.it</a:t>
            </a:r>
            <a:r>
              <a:rPr lang="it-IT" sz="2400" b="1">
                <a:solidFill>
                  <a:srgbClr val="FF33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Comic Sans MS" pitchFamily="66" charset="0"/>
              </a:rPr>
              <a:t> </a:t>
            </a:r>
          </a:p>
        </p:txBody>
      </p:sp>
    </p:spTree>
  </p:cSld>
  <p:clrMapOvr>
    <a:masterClrMapping/>
  </p:clrMapOvr>
  <p:transition spd="slow" advClick="0" advTm="104781"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317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3500"/>
                            </p:stCondLst>
                            <p:childTnLst>
                              <p:par>
                                <p:cTn id="9" presetID="10" presetClass="exit" presetSubtype="0" fill="hold" grpId="1" nodeType="afterEffect">
                                  <p:stCondLst>
                                    <p:cond delay="4000"/>
                                  </p:stCondLst>
                                  <p:iterate type="wd">
                                    <p:tmPct val="0"/>
                                  </p:iterate>
                                  <p:childTnLst>
                                    <p:animEffect transition="out" filter="fade">
                                      <p:cBhvr>
                                        <p:cTn id="10" dur="2000"/>
                                        <p:tgtEl>
                                          <p:spTgt spid="3174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17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9500"/>
                            </p:stCondLst>
                            <p:childTnLst>
                              <p:par>
                                <p:cTn id="13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3174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3174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2000"/>
                                        <p:tgtEl>
                                          <p:spTgt spid="317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21500"/>
                            </p:stCondLst>
                            <p:childTnLst>
                              <p:par>
                                <p:cTn id="19" presetID="19" presetClass="entr" presetSubtype="10" fill="hold" grpId="0" nodeType="after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0" fill="hold"/>
                                        <p:tgtEl>
                                          <p:spTgt spid="3175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0" fill="hold"/>
                                        <p:tgtEl>
                                          <p:spTgt spid="3175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31500"/>
                            </p:stCondLst>
                            <p:childTnLst>
                              <p:par>
                                <p:cTn id="24" presetID="19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5000" fill="hold"/>
                                        <p:tgtEl>
                                          <p:spTgt spid="3175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0" fill="hold"/>
                                        <p:tgtEl>
                                          <p:spTgt spid="3175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6500"/>
                            </p:stCondLst>
                            <p:childTnLst>
                              <p:par>
                                <p:cTn id="29" presetID="19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5000" fill="hold"/>
                                        <p:tgtEl>
                                          <p:spTgt spid="3175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0" fill="hold"/>
                                        <p:tgtEl>
                                          <p:spTgt spid="3175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41500"/>
                            </p:stCondLst>
                            <p:childTnLst>
                              <p:par>
                                <p:cTn id="34" presetID="19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6" dur="5000" fill="hold"/>
                                        <p:tgtEl>
                                          <p:spTgt spid="3175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000" fill="hold"/>
                                        <p:tgtEl>
                                          <p:spTgt spid="3175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46500"/>
                            </p:stCondLst>
                            <p:childTnLst>
                              <p:par>
                                <p:cTn id="39" presetID="7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5000" fill="hold"/>
                                        <p:tgtEl>
                                          <p:spTgt spid="317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5000" fill="hold"/>
                                        <p:tgtEl>
                                          <p:spTgt spid="317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1746" grpId="0"/>
      <p:bldP spid="31746" grpId="1"/>
      <p:bldP spid="31747" grpId="0"/>
      <p:bldP spid="31750" grpId="0" animBg="1"/>
      <p:bldP spid="31751" grpId="0" animBg="1"/>
      <p:bldP spid="31752" grpId="0" animBg="1"/>
      <p:bldP spid="31753" grpId="0" animBg="1"/>
      <p:bldP spid="31754" grpId="0"/>
    </p:bldLst>
  </p:timing>
</p:sld>
</file>

<file path=ppt/theme/theme1.xml><?xml version="1.0" encoding="utf-8"?>
<a:theme xmlns:a="http://schemas.openxmlformats.org/drawingml/2006/main" name="Struttura predefinita">
  <a:themeElements>
    <a:clrScheme name="Struttura predefinita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Struttura predefinita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Struttura predefinita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Struttura predefinita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Struttura predefinita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Struttura predefinita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Struttura predefinita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Struttura predefinita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Struttura predefinita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Struttura predefinita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Struttura predefinita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Struttura predefinita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Struttura predefinita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Struttura predefinita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2594</TotalTime>
  <Words>881</Words>
  <Application>Microsoft Office PowerPoint</Application>
  <PresentationFormat>Presentazione su schermo (4:3)</PresentationFormat>
  <Paragraphs>167</Paragraphs>
  <Slides>20</Slides>
  <Notes>0</Notes>
  <HiddenSlides>0</HiddenSlides>
  <MMClips>0</MMClips>
  <ScaleCrop>false</ScaleCrop>
  <HeadingPairs>
    <vt:vector size="6" baseType="variant">
      <vt:variant>
        <vt:lpstr>Caratteri utilizzati</vt:lpstr>
      </vt:variant>
      <vt:variant>
        <vt:i4>3</vt:i4>
      </vt:variant>
      <vt:variant>
        <vt:lpstr>Tema</vt:lpstr>
      </vt:variant>
      <vt:variant>
        <vt:i4>1</vt:i4>
      </vt:variant>
      <vt:variant>
        <vt:lpstr>Titoli diapositive</vt:lpstr>
      </vt:variant>
      <vt:variant>
        <vt:i4>20</vt:i4>
      </vt:variant>
    </vt:vector>
  </HeadingPairs>
  <TitlesOfParts>
    <vt:vector size="24" baseType="lpstr">
      <vt:lpstr>Arial</vt:lpstr>
      <vt:lpstr>Comic Sans MS</vt:lpstr>
      <vt:lpstr>Times New Roman</vt:lpstr>
      <vt:lpstr>Struttura predefinita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  <vt:lpstr>Diapositiva 18</vt:lpstr>
      <vt:lpstr>Diapositiva 19</vt:lpstr>
      <vt:lpstr>Diapositiva 20</vt:lpstr>
    </vt:vector>
  </TitlesOfParts>
  <Company>AB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>Antonio Barone</dc:creator>
  <cp:lastModifiedBy>utente</cp:lastModifiedBy>
  <cp:revision>130</cp:revision>
  <dcterms:created xsi:type="dcterms:W3CDTF">2005-10-06T12:15:48Z</dcterms:created>
  <dcterms:modified xsi:type="dcterms:W3CDTF">2013-03-29T07:26:25Z</dcterms:modified>
</cp:coreProperties>
</file>