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media/audio1" ContentType="audio/mid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10" r:id="rId56"/>
  </p:sldIdLst>
  <p:sldSz cx="9144000" cy="6858000" type="screen4x3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11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1FBEFC-C59C-4238-BF85-FBCA2A92B6C2}" type="slidenum">
              <a:rPr lang="pt-PT"/>
              <a:pPr/>
              <a:t>‹N›</a:t>
            </a:fld>
            <a:endParaRPr lang="pt-PT"/>
          </a:p>
        </p:txBody>
      </p:sp>
    </p:spTree>
  </p:cSld>
  <p:clrMapOvr>
    <a:masterClrMapping/>
  </p:clrMapOvr>
  <p:transition spd="slow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AD733C-932C-4379-83DE-EAED410EAF1B}" type="slidenum">
              <a:rPr lang="pt-PT"/>
              <a:pPr/>
              <a:t>‹N›</a:t>
            </a:fld>
            <a:endParaRPr lang="pt-PT"/>
          </a:p>
        </p:txBody>
      </p:sp>
    </p:spTree>
  </p:cSld>
  <p:clrMapOvr>
    <a:masterClrMapping/>
  </p:clrMapOvr>
  <p:transition spd="slow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98AA6E-1FF6-43AB-A099-72D51C369982}" type="slidenum">
              <a:rPr lang="pt-PT"/>
              <a:pPr/>
              <a:t>‹N›</a:t>
            </a:fld>
            <a:endParaRPr lang="pt-PT"/>
          </a:p>
        </p:txBody>
      </p:sp>
    </p:spTree>
  </p:cSld>
  <p:clrMapOvr>
    <a:masterClrMapping/>
  </p:clrMapOvr>
  <p:transition spd="slow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C13853-4DA5-41CC-AFE1-A932FA39F9DA}" type="slidenum">
              <a:rPr lang="pt-PT"/>
              <a:pPr/>
              <a:t>‹N›</a:t>
            </a:fld>
            <a:endParaRPr lang="pt-PT"/>
          </a:p>
        </p:txBody>
      </p:sp>
    </p:spTree>
  </p:cSld>
  <p:clrMapOvr>
    <a:masterClrMapping/>
  </p:clrMapOvr>
  <p:transition spd="slow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DDAAF1-9BB8-4024-8024-06B10E8077E3}" type="slidenum">
              <a:rPr lang="pt-PT"/>
              <a:pPr/>
              <a:t>‹N›</a:t>
            </a:fld>
            <a:endParaRPr lang="pt-PT"/>
          </a:p>
        </p:txBody>
      </p:sp>
    </p:spTree>
  </p:cSld>
  <p:clrMapOvr>
    <a:masterClrMapping/>
  </p:clrMapOvr>
  <p:transition spd="slow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FAAFE-2DCA-4C89-81F5-03CC5BA280A4}" type="slidenum">
              <a:rPr lang="pt-PT"/>
              <a:pPr/>
              <a:t>‹N›</a:t>
            </a:fld>
            <a:endParaRPr lang="pt-PT"/>
          </a:p>
        </p:txBody>
      </p:sp>
    </p:spTree>
  </p:cSld>
  <p:clrMapOvr>
    <a:masterClrMapping/>
  </p:clrMapOvr>
  <p:transition spd="slow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B11F9C-BEF9-480F-BE74-E129167CF9E0}" type="slidenum">
              <a:rPr lang="pt-PT"/>
              <a:pPr/>
              <a:t>‹N›</a:t>
            </a:fld>
            <a:endParaRPr lang="pt-PT"/>
          </a:p>
        </p:txBody>
      </p:sp>
    </p:spTree>
  </p:cSld>
  <p:clrMapOvr>
    <a:masterClrMapping/>
  </p:clrMapOvr>
  <p:transition spd="slow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C349EE-EB3A-4BAF-BE1D-CB6DC2AB15FB}" type="slidenum">
              <a:rPr lang="pt-PT"/>
              <a:pPr/>
              <a:t>‹N›</a:t>
            </a:fld>
            <a:endParaRPr lang="pt-PT"/>
          </a:p>
        </p:txBody>
      </p:sp>
    </p:spTree>
  </p:cSld>
  <p:clrMapOvr>
    <a:masterClrMapping/>
  </p:clrMapOvr>
  <p:transition spd="slow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E4C155-4D5F-4EE2-8D32-1C4D5B8E7112}" type="slidenum">
              <a:rPr lang="pt-PT"/>
              <a:pPr/>
              <a:t>‹N›</a:t>
            </a:fld>
            <a:endParaRPr lang="pt-PT"/>
          </a:p>
        </p:txBody>
      </p:sp>
    </p:spTree>
  </p:cSld>
  <p:clrMapOvr>
    <a:masterClrMapping/>
  </p:clrMapOvr>
  <p:transition spd="slow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E33A99-B721-48C5-81D9-A4C01E2C6323}" type="slidenum">
              <a:rPr lang="pt-PT"/>
              <a:pPr/>
              <a:t>‹N›</a:t>
            </a:fld>
            <a:endParaRPr lang="pt-PT"/>
          </a:p>
        </p:txBody>
      </p:sp>
    </p:spTree>
  </p:cSld>
  <p:clrMapOvr>
    <a:masterClrMapping/>
  </p:clrMapOvr>
  <p:transition spd="slow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A87810-2636-4FB2-8BD5-FAC7008DC6F5}" type="slidenum">
              <a:rPr lang="pt-PT"/>
              <a:pPr/>
              <a:t>‹N›</a:t>
            </a:fld>
            <a:endParaRPr lang="pt-PT"/>
          </a:p>
        </p:txBody>
      </p:sp>
    </p:spTree>
  </p:cSld>
  <p:clrMapOvr>
    <a:masterClrMapping/>
  </p:clrMapOvr>
  <p:transition spd="slow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 do título		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A64BCBE-7416-418B-A434-34A010CD745F}" type="slidenum">
              <a:rPr lang="pt-PT"/>
              <a:pPr/>
              <a:t>‹N›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Meus documentos\Minhas imagens\534px-Africa_satellite_orthographi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0" y="990600"/>
            <a:ext cx="91440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9600">
                <a:latin typeface="Times New Roman"/>
              </a:rPr>
              <a:t>ÁFRICA</a:t>
            </a:r>
            <a:endParaRPr lang="pt-BR" sz="2400">
              <a:latin typeface="Times New Roman"/>
            </a:endParaRPr>
          </a:p>
        </p:txBody>
      </p:sp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0" y="4419600"/>
            <a:ext cx="937260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7200" b="1">
                <a:solidFill>
                  <a:schemeClr val="bg1"/>
                </a:solidFill>
                <a:latin typeface="Times New Roman"/>
              </a:rPr>
              <a:t>De A à Z</a:t>
            </a:r>
          </a:p>
        </p:txBody>
      </p:sp>
    </p:spTree>
  </p:cSld>
  <p:clrMapOvr>
    <a:masterClrMapping/>
  </p:clrMapOvr>
  <p:transition spd="slow" advTm="7000">
    <p:sndAc>
      <p:stSnd loop="1">
        <p:snd r:embed="rId2" name="Ladysmith Black Mambazo - Inkanyezi Nezai(claudiamidis).mid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ÁfricadoSu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0" y="6491288"/>
            <a:ext cx="457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PT" b="1"/>
              <a:t>     </a:t>
            </a:r>
            <a:r>
              <a:rPr lang="pt-PT" b="1">
                <a:solidFill>
                  <a:schemeClr val="bg1"/>
                </a:solidFill>
              </a:rPr>
              <a:t>África do Sul</a:t>
            </a:r>
            <a:endParaRPr lang="pt-PT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ngo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0" y="6324600"/>
            <a:ext cx="2622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PT"/>
              <a:t>  </a:t>
            </a:r>
            <a:r>
              <a:rPr lang="pt-PT" b="1"/>
              <a:t>Angola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rgél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0" y="6491288"/>
            <a:ext cx="1593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      </a:t>
            </a:r>
            <a:r>
              <a:rPr lang="pt-PT" b="1"/>
              <a:t>Argélia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en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0" y="6248400"/>
            <a:ext cx="1263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  </a:t>
            </a:r>
            <a:r>
              <a:rPr lang="pt-PT" b="1">
                <a:solidFill>
                  <a:schemeClr val="bg1"/>
                </a:solidFill>
              </a:rPr>
              <a:t>Benim</a:t>
            </a:r>
            <a:endParaRPr lang="pt-PT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otsw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62800"/>
          </a:xfrm>
          <a:prstGeom prst="rect">
            <a:avLst/>
          </a:prstGeom>
          <a:noFill/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0" y="6248400"/>
            <a:ext cx="1543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solidFill>
                  <a:schemeClr val="bg1"/>
                </a:solidFill>
              </a:rPr>
              <a:t>     Botsuana</a:t>
            </a:r>
            <a:endParaRPr lang="pt-PT"/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BurquinaFass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0" y="6172200"/>
            <a:ext cx="1911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</a:t>
            </a:r>
            <a:r>
              <a:rPr lang="pt-PT" b="1">
                <a:solidFill>
                  <a:schemeClr val="bg1"/>
                </a:solidFill>
              </a:rPr>
              <a:t>Burquina Faso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Burund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0" y="6248400"/>
            <a:ext cx="1441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/>
              <a:t>      Burundi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aboVer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6172200"/>
            <a:ext cx="170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</a:t>
            </a:r>
            <a:r>
              <a:rPr lang="pt-PT" b="1">
                <a:solidFill>
                  <a:schemeClr val="bg1"/>
                </a:solidFill>
              </a:rPr>
              <a:t>Cabo Verde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amarõ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48800" cy="6858000"/>
          </a:xfrm>
          <a:prstGeom prst="rect">
            <a:avLst/>
          </a:prstGeom>
          <a:noFill/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0" y="6248400"/>
            <a:ext cx="1797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    </a:t>
            </a:r>
            <a:r>
              <a:rPr lang="pt-PT" b="1">
                <a:solidFill>
                  <a:schemeClr val="bg1"/>
                </a:solidFill>
              </a:rPr>
              <a:t>Camarões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ha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6096000"/>
            <a:ext cx="1390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</a:t>
            </a:r>
            <a:r>
              <a:rPr lang="pt-PT">
                <a:solidFill>
                  <a:schemeClr val="bg1"/>
                </a:solidFill>
              </a:rPr>
              <a:t>       </a:t>
            </a:r>
            <a:r>
              <a:rPr lang="pt-PT" b="1">
                <a:solidFill>
                  <a:schemeClr val="bg1"/>
                </a:solidFill>
              </a:rPr>
              <a:t>Chade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omo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228600" y="6172200"/>
            <a:ext cx="1301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solidFill>
                  <a:schemeClr val="bg1"/>
                </a:solidFill>
              </a:rPr>
              <a:t>  Comores</a:t>
            </a:r>
            <a:endParaRPr lang="pt-PT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ongoBrazzavil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231775" y="6400800"/>
            <a:ext cx="2660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    </a:t>
            </a:r>
            <a:r>
              <a:rPr lang="pt-PT" b="1">
                <a:solidFill>
                  <a:schemeClr val="bg1"/>
                </a:solidFill>
              </a:rPr>
              <a:t>Congo Brazzaville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ongoKinha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0" y="6400800"/>
            <a:ext cx="2438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PT" b="1">
                <a:solidFill>
                  <a:schemeClr val="bg1"/>
                </a:solidFill>
              </a:rPr>
              <a:t>     Congo Kinshasa</a:t>
            </a:r>
            <a:endParaRPr lang="pt-PT"/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ostadoMarfi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72600" cy="6886575"/>
          </a:xfrm>
          <a:prstGeom prst="rect">
            <a:avLst/>
          </a:prstGeom>
          <a:noFill/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03213" y="6400800"/>
            <a:ext cx="1974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solidFill>
                  <a:schemeClr val="bg1"/>
                </a:solidFill>
              </a:rPr>
              <a:t>Costa</a:t>
            </a:r>
            <a:r>
              <a:rPr lang="pt-PT" b="1"/>
              <a:t> </a:t>
            </a:r>
            <a:r>
              <a:rPr lang="pt-PT" b="1">
                <a:solidFill>
                  <a:schemeClr val="bg1"/>
                </a:solidFill>
              </a:rPr>
              <a:t>do Marfim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jibou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228600" y="6248400"/>
            <a:ext cx="1149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</a:t>
            </a:r>
            <a:r>
              <a:rPr lang="pt-PT" b="1">
                <a:solidFill>
                  <a:schemeClr val="bg1"/>
                </a:solidFill>
              </a:rPr>
              <a:t>Djibuti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gip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79388" y="64912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t-BR"/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0" y="6019800"/>
            <a:ext cx="1212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   </a:t>
            </a:r>
            <a:r>
              <a:rPr lang="pt-PT">
                <a:solidFill>
                  <a:schemeClr val="bg1"/>
                </a:solidFill>
              </a:rPr>
              <a:t>  </a:t>
            </a:r>
          </a:p>
          <a:p>
            <a:r>
              <a:rPr lang="pt-PT">
                <a:solidFill>
                  <a:schemeClr val="bg1"/>
                </a:solidFill>
              </a:rPr>
              <a:t>     </a:t>
            </a:r>
            <a:r>
              <a:rPr lang="pt-PT" b="1">
                <a:solidFill>
                  <a:schemeClr val="bg1"/>
                </a:solidFill>
              </a:rPr>
              <a:t>Egipto</a:t>
            </a:r>
            <a:endParaRPr lang="pt-PT" b="1"/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ritre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179388" y="64912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t-BR"/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0" y="6019800"/>
            <a:ext cx="128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 </a:t>
            </a:r>
            <a:r>
              <a:rPr lang="pt-PT" b="1">
                <a:solidFill>
                  <a:schemeClr val="bg1"/>
                </a:solidFill>
              </a:rPr>
              <a:t>Eritreia</a:t>
            </a:r>
            <a:endParaRPr lang="pt-PT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tióp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28600" y="5943600"/>
            <a:ext cx="1200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</a:t>
            </a:r>
            <a:r>
              <a:rPr lang="pt-PT" b="1">
                <a:solidFill>
                  <a:schemeClr val="bg1"/>
                </a:solidFill>
              </a:rPr>
              <a:t>Etiópia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Gabã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50825" y="5486400"/>
            <a:ext cx="13493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t-PT" b="1">
              <a:solidFill>
                <a:schemeClr val="bg1"/>
              </a:solidFill>
            </a:endParaRPr>
          </a:p>
          <a:p>
            <a:endParaRPr lang="pt-PT" b="1">
              <a:solidFill>
                <a:schemeClr val="bg1"/>
              </a:solidFill>
            </a:endParaRPr>
          </a:p>
          <a:p>
            <a:endParaRPr lang="pt-PT" b="1">
              <a:solidFill>
                <a:schemeClr val="bg1"/>
              </a:solidFill>
            </a:endParaRPr>
          </a:p>
          <a:p>
            <a:r>
              <a:rPr lang="pt-PT" b="1"/>
              <a:t>   Gabão 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Gâmb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158750" y="6473825"/>
            <a:ext cx="1149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/>
              <a:t>  </a:t>
            </a:r>
            <a:r>
              <a:rPr lang="pt-PT" b="1">
                <a:solidFill>
                  <a:schemeClr val="bg1"/>
                </a:solidFill>
              </a:rPr>
              <a:t>Gambia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G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179388" y="6491288"/>
            <a:ext cx="946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</a:t>
            </a:r>
            <a:r>
              <a:rPr lang="pt-PT" b="1">
                <a:solidFill>
                  <a:schemeClr val="bg1"/>
                </a:solidFill>
              </a:rPr>
              <a:t>Gana</a:t>
            </a:r>
            <a:endParaRPr lang="pt-PT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Guin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28600" y="5638800"/>
            <a:ext cx="12890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pt-PT"/>
          </a:p>
          <a:p>
            <a:endParaRPr lang="pt-PT"/>
          </a:p>
          <a:p>
            <a:r>
              <a:rPr lang="pt-PT" b="1">
                <a:solidFill>
                  <a:schemeClr val="bg1"/>
                </a:solidFill>
              </a:rPr>
              <a:t>Guiné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GuinéBissa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23850" y="6308725"/>
            <a:ext cx="165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solidFill>
                  <a:schemeClr val="bg1"/>
                </a:solidFill>
              </a:rPr>
              <a:t>Guiné-Bissau</a:t>
            </a:r>
            <a:endParaRPr lang="pt-PT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GuinéEquatori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231775" y="6256338"/>
            <a:ext cx="2012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solidFill>
                  <a:schemeClr val="bg1"/>
                </a:solidFill>
              </a:rPr>
              <a:t>Guiné</a:t>
            </a:r>
            <a:r>
              <a:rPr lang="pt-PT" b="1"/>
              <a:t> </a:t>
            </a:r>
            <a:r>
              <a:rPr lang="pt-PT" b="1">
                <a:solidFill>
                  <a:schemeClr val="bg1"/>
                </a:solidFill>
              </a:rPr>
              <a:t>Equatorial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Lesoth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304800" y="6096000"/>
            <a:ext cx="106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</a:t>
            </a:r>
            <a:r>
              <a:rPr lang="pt-PT" b="1">
                <a:solidFill>
                  <a:schemeClr val="bg1"/>
                </a:solidFill>
              </a:rPr>
              <a:t>Lesoto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Libér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250825" y="6491288"/>
            <a:ext cx="996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</a:t>
            </a:r>
            <a:r>
              <a:rPr lang="pt-PT" b="1">
                <a:solidFill>
                  <a:schemeClr val="bg1"/>
                </a:solidFill>
              </a:rPr>
              <a:t>Libéria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Lib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228600" y="6019800"/>
            <a:ext cx="781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</a:t>
            </a:r>
            <a:r>
              <a:rPr lang="pt-PT" b="1">
                <a:solidFill>
                  <a:schemeClr val="bg1"/>
                </a:solidFill>
              </a:rPr>
              <a:t>Líbia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Madagásc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0" y="5638800"/>
            <a:ext cx="18859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       </a:t>
            </a:r>
          </a:p>
          <a:p>
            <a:endParaRPr lang="pt-PT"/>
          </a:p>
          <a:p>
            <a:r>
              <a:rPr lang="pt-PT"/>
              <a:t>      </a:t>
            </a:r>
            <a:r>
              <a:rPr lang="pt-PT" b="1">
                <a:solidFill>
                  <a:schemeClr val="bg1"/>
                </a:solidFill>
              </a:rPr>
              <a:t>Madagáscar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Malaw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5425"/>
            <a:ext cx="9144000" cy="7308850"/>
          </a:xfrm>
          <a:prstGeom prst="rect">
            <a:avLst/>
          </a:prstGeom>
          <a:noFill/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376238" y="6184900"/>
            <a:ext cx="895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solidFill>
                  <a:schemeClr val="bg1"/>
                </a:solidFill>
              </a:rPr>
              <a:t>Malauí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Mal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304800" y="5867400"/>
            <a:ext cx="692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</a:t>
            </a:r>
          </a:p>
          <a:p>
            <a:r>
              <a:rPr lang="pt-PT"/>
              <a:t> </a:t>
            </a:r>
            <a:r>
              <a:rPr lang="pt-PT" b="1">
                <a:solidFill>
                  <a:schemeClr val="bg1"/>
                </a:solidFill>
              </a:rPr>
              <a:t>Mali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Marroc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304800" y="6248400"/>
            <a:ext cx="127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</a:t>
            </a:r>
            <a:r>
              <a:rPr lang="pt-PT" b="1">
                <a:solidFill>
                  <a:schemeClr val="bg1"/>
                </a:solidFill>
              </a:rPr>
              <a:t>Marrocos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Mauríci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975"/>
            <a:ext cx="9144000" cy="7219950"/>
          </a:xfrm>
          <a:prstGeom prst="rect">
            <a:avLst/>
          </a:prstGeom>
          <a:noFill/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87313" y="6256338"/>
            <a:ext cx="1365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</a:t>
            </a:r>
            <a:r>
              <a:rPr lang="pt-PT" b="1">
                <a:solidFill>
                  <a:schemeClr val="bg1"/>
                </a:solidFill>
              </a:rPr>
              <a:t>Maurícias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Mauritân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58750" y="6113463"/>
            <a:ext cx="1327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solidFill>
                  <a:schemeClr val="bg1"/>
                </a:solidFill>
              </a:rPr>
              <a:t>Mauritânia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Moçambiqu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04800" y="6019800"/>
            <a:ext cx="2965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PT"/>
              <a:t>                                   </a:t>
            </a:r>
            <a:r>
              <a:rPr lang="pt-PT" b="1"/>
              <a:t>Moçambique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Namib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228600" y="5943600"/>
            <a:ext cx="1200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</a:t>
            </a:r>
            <a:r>
              <a:rPr lang="pt-PT" b="1">
                <a:solidFill>
                  <a:schemeClr val="bg1"/>
                </a:solidFill>
              </a:rPr>
              <a:t>Namíbia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Nig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228600" y="6019800"/>
            <a:ext cx="1022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>
                <a:solidFill>
                  <a:schemeClr val="bg1"/>
                </a:solidFill>
              </a:rPr>
              <a:t>    </a:t>
            </a:r>
            <a:r>
              <a:rPr lang="pt-PT" b="1">
                <a:solidFill>
                  <a:schemeClr val="bg1"/>
                </a:solidFill>
              </a:rPr>
              <a:t>Níger</a:t>
            </a:r>
            <a:endParaRPr lang="pt-PT" b="1"/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Nigér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87313" y="6400800"/>
            <a:ext cx="127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/>
              <a:t>     Nigéria</a:t>
            </a:r>
            <a:endParaRPr lang="pt-PT"/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Quén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250825" y="6248400"/>
            <a:ext cx="2038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PT"/>
              <a:t>   </a:t>
            </a:r>
            <a:r>
              <a:rPr lang="pt-PT" b="1">
                <a:solidFill>
                  <a:schemeClr val="bg1"/>
                </a:solidFill>
              </a:rPr>
              <a:t>Quénia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RepCentroAfric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228600" y="6248400"/>
            <a:ext cx="3130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solidFill>
                  <a:schemeClr val="bg1"/>
                </a:solidFill>
              </a:rPr>
              <a:t>República Centro -Africana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Ruan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8113"/>
            <a:ext cx="9144000" cy="7134226"/>
          </a:xfrm>
          <a:prstGeom prst="rect">
            <a:avLst/>
          </a:prstGeom>
          <a:noFill/>
        </p:spPr>
      </p:pic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-92075" y="6184900"/>
            <a:ext cx="1403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  </a:t>
            </a:r>
            <a:r>
              <a:rPr lang="pt-PT" b="1">
                <a:solidFill>
                  <a:schemeClr val="bg1"/>
                </a:solidFill>
              </a:rPr>
              <a:t>Ruanda</a:t>
            </a:r>
            <a:endParaRPr lang="pt-PT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SãoToméePrincip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0" y="6096000"/>
            <a:ext cx="2495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</a:t>
            </a:r>
            <a:r>
              <a:rPr lang="pt-PT" b="1"/>
              <a:t>São Tomé e Príncipe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Seneg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0" y="6248400"/>
            <a:ext cx="1441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  </a:t>
            </a:r>
            <a:r>
              <a:rPr lang="pt-PT" b="1">
                <a:solidFill>
                  <a:schemeClr val="bg1"/>
                </a:solidFill>
              </a:rPr>
              <a:t>Senegal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SerraLeo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0" y="6216650"/>
            <a:ext cx="16192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     </a:t>
            </a:r>
          </a:p>
          <a:p>
            <a:r>
              <a:rPr lang="pt-PT" b="1"/>
              <a:t>    Serra Leoa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Seychell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0" y="5638800"/>
            <a:ext cx="13017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  </a:t>
            </a:r>
          </a:p>
          <a:p>
            <a:r>
              <a:rPr lang="pt-PT" b="1"/>
              <a:t> Seicheles</a:t>
            </a:r>
          </a:p>
          <a:p>
            <a:endParaRPr lang="pt-PT" b="1"/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Somál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87313" y="6400800"/>
            <a:ext cx="1377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>
                <a:solidFill>
                  <a:schemeClr val="bg1"/>
                </a:solidFill>
              </a:rPr>
              <a:t> </a:t>
            </a:r>
            <a:r>
              <a:rPr lang="pt-PT"/>
              <a:t>    </a:t>
            </a:r>
            <a:r>
              <a:rPr lang="pt-PT" b="1">
                <a:solidFill>
                  <a:schemeClr val="bg1"/>
                </a:solidFill>
              </a:rPr>
              <a:t>Somália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Sudã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0" y="6019800"/>
            <a:ext cx="1263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  </a:t>
            </a:r>
            <a:r>
              <a:rPr lang="pt-PT" b="1">
                <a:solidFill>
                  <a:schemeClr val="bg1"/>
                </a:solidFill>
              </a:rPr>
              <a:t>Sudão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Swazilând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0" y="64912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t-BR"/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228600" y="6172200"/>
            <a:ext cx="1441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solidFill>
                  <a:schemeClr val="bg1"/>
                </a:solidFill>
              </a:rPr>
              <a:t>Suazilândia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Tânzan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0" y="6248400"/>
            <a:ext cx="1479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 </a:t>
            </a:r>
            <a:r>
              <a:rPr lang="pt-PT" b="1">
                <a:solidFill>
                  <a:schemeClr val="bg1"/>
                </a:solidFill>
              </a:rPr>
              <a:t>Tanzânia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T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0" y="5943600"/>
            <a:ext cx="996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      </a:t>
            </a:r>
          </a:p>
          <a:p>
            <a:r>
              <a:rPr lang="pt-PT"/>
              <a:t>    </a:t>
            </a:r>
            <a:r>
              <a:rPr lang="pt-PT" b="1">
                <a:solidFill>
                  <a:schemeClr val="bg1"/>
                </a:solidFill>
              </a:rPr>
              <a:t>Togo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Tunis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7325"/>
            <a:ext cx="9144000" cy="7232650"/>
          </a:xfrm>
          <a:prstGeom prst="rect">
            <a:avLst/>
          </a:prstGeom>
          <a:noFill/>
        </p:spPr>
      </p:pic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158750" y="6256338"/>
            <a:ext cx="984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 b="1">
                <a:solidFill>
                  <a:schemeClr val="bg1"/>
                </a:solidFill>
              </a:rPr>
              <a:t>Tunísia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Ugan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0" y="5867400"/>
            <a:ext cx="2152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                           </a:t>
            </a:r>
          </a:p>
          <a:p>
            <a:r>
              <a:rPr lang="pt-PT"/>
              <a:t>    </a:t>
            </a:r>
            <a:r>
              <a:rPr lang="pt-PT" b="1">
                <a:solidFill>
                  <a:schemeClr val="bg1"/>
                </a:solidFill>
              </a:rPr>
              <a:t>Uganda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Zâmb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0" y="6172200"/>
            <a:ext cx="1238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</a:t>
            </a:r>
            <a:r>
              <a:rPr lang="pt-PT" b="1">
                <a:solidFill>
                  <a:schemeClr val="bg1"/>
                </a:solidFill>
              </a:rPr>
              <a:t>Zâmbia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Zimbabu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0" y="64912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pt-BR"/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-92075" y="6329363"/>
            <a:ext cx="1644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PT"/>
              <a:t>      </a:t>
            </a:r>
            <a:r>
              <a:rPr lang="pt-PT" b="1">
                <a:solidFill>
                  <a:schemeClr val="bg1"/>
                </a:solidFill>
              </a:rPr>
              <a:t>Zimbabué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Meus documentos\Minhas imagens\030621_060_ii__Serenget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</p:spPr>
      </p:pic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0" y="4343400"/>
            <a:ext cx="9144000" cy="152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chemeClr val="bg1"/>
                </a:solidFill>
                <a:latin typeface="Times New Roman"/>
              </a:rPr>
              <a:t>imagens e som cedidos por valdemar mattos</a:t>
            </a:r>
          </a:p>
          <a:p>
            <a:pPr algn="ctr"/>
            <a:r>
              <a:rPr lang="pt-BR">
                <a:solidFill>
                  <a:schemeClr val="bg1"/>
                </a:solidFill>
                <a:latin typeface="Times New Roman"/>
              </a:rPr>
              <a:t>formatação</a:t>
            </a:r>
          </a:p>
          <a:p>
            <a:pPr algn="ctr"/>
            <a:r>
              <a:rPr lang="pt-BR">
                <a:solidFill>
                  <a:schemeClr val="bg1"/>
                </a:solidFill>
                <a:latin typeface="Times New Roman"/>
              </a:rPr>
              <a:t>by cinthia, só para amigos</a:t>
            </a:r>
          </a:p>
          <a:p>
            <a:pPr algn="ctr"/>
            <a:endParaRPr lang="pt-BR" sz="2400">
              <a:solidFill>
                <a:schemeClr val="bg1"/>
              </a:solidFill>
              <a:latin typeface="Times New Roman"/>
            </a:endParaRPr>
          </a:p>
          <a:p>
            <a:pPr algn="ctr"/>
            <a:r>
              <a:rPr lang="pt-BR" sz="1600">
                <a:solidFill>
                  <a:schemeClr val="bg1"/>
                </a:solidFill>
                <a:latin typeface="Times New Roman"/>
              </a:rPr>
              <a:t>ci.agnesini@uol.com.br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autoUpdateAnimBg="0"/>
    </p:bldLst>
  </p:timing>
</p:sld>
</file>

<file path=ppt/theme/theme1.xml><?xml version="1.0" encoding="utf-8"?>
<a:theme xmlns:a="http://schemas.openxmlformats.org/drawingml/2006/main" name="Modelo de apresentação predefinido">
  <a:themeElements>
    <a:clrScheme name="Modelo de apresentação predefini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o de apresentação predefini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elo de apresentação predefini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o de apresentação predefini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o de apresentação predefini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140</Words>
  <Application>Microsoft Office PowerPoint</Application>
  <PresentationFormat>Presentazione su schermo (4:3)</PresentationFormat>
  <Paragraphs>73</Paragraphs>
  <Slides>55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55</vt:i4>
      </vt:variant>
    </vt:vector>
  </HeadingPairs>
  <TitlesOfParts>
    <vt:vector size="58" baseType="lpstr">
      <vt:lpstr>Arial</vt:lpstr>
      <vt:lpstr>Times New Roman</vt:lpstr>
      <vt:lpstr>Modelo de apresentação predefinido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cp:lastModifiedBy>Valued Acer Customer</cp:lastModifiedBy>
  <cp:revision>17</cp:revision>
  <dcterms:created xsi:type="dcterms:W3CDTF">2007-04-21T01:55:29Z</dcterms:created>
  <dcterms:modified xsi:type="dcterms:W3CDTF">2010-01-14T14:47:30Z</dcterms:modified>
</cp:coreProperties>
</file>